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56"/>
  </p:notesMasterIdLst>
  <p:sldIdLst>
    <p:sldId id="363" r:id="rId3"/>
    <p:sldId id="279" r:id="rId4"/>
    <p:sldId id="364" r:id="rId5"/>
    <p:sldId id="365" r:id="rId6"/>
    <p:sldId id="348" r:id="rId7"/>
    <p:sldId id="349" r:id="rId8"/>
    <p:sldId id="350" r:id="rId9"/>
    <p:sldId id="351" r:id="rId10"/>
    <p:sldId id="352" r:id="rId11"/>
    <p:sldId id="353" r:id="rId12"/>
    <p:sldId id="354" r:id="rId13"/>
    <p:sldId id="355" r:id="rId14"/>
    <p:sldId id="356" r:id="rId15"/>
    <p:sldId id="357" r:id="rId16"/>
    <p:sldId id="358" r:id="rId17"/>
    <p:sldId id="359" r:id="rId18"/>
    <p:sldId id="360" r:id="rId19"/>
    <p:sldId id="361" r:id="rId20"/>
    <p:sldId id="362" r:id="rId21"/>
    <p:sldId id="272" r:id="rId22"/>
    <p:sldId id="273" r:id="rId23"/>
    <p:sldId id="274" r:id="rId24"/>
    <p:sldId id="267" r:id="rId25"/>
    <p:sldId id="269" r:id="rId26"/>
    <p:sldId id="276" r:id="rId27"/>
    <p:sldId id="278" r:id="rId28"/>
    <p:sldId id="277" r:id="rId29"/>
    <p:sldId id="265" r:id="rId30"/>
    <p:sldId id="270" r:id="rId31"/>
    <p:sldId id="266" r:id="rId32"/>
    <p:sldId id="268" r:id="rId33"/>
    <p:sldId id="271" r:id="rId34"/>
    <p:sldId id="375" r:id="rId35"/>
    <p:sldId id="376" r:id="rId36"/>
    <p:sldId id="377" r:id="rId37"/>
    <p:sldId id="378" r:id="rId38"/>
    <p:sldId id="379" r:id="rId39"/>
    <p:sldId id="380" r:id="rId40"/>
    <p:sldId id="381" r:id="rId41"/>
    <p:sldId id="382" r:id="rId42"/>
    <p:sldId id="383" r:id="rId43"/>
    <p:sldId id="384" r:id="rId44"/>
    <p:sldId id="385" r:id="rId45"/>
    <p:sldId id="386" r:id="rId46"/>
    <p:sldId id="387" r:id="rId47"/>
    <p:sldId id="388" r:id="rId48"/>
    <p:sldId id="389" r:id="rId49"/>
    <p:sldId id="390" r:id="rId50"/>
    <p:sldId id="391" r:id="rId51"/>
    <p:sldId id="263" r:id="rId52"/>
    <p:sldId id="393" r:id="rId53"/>
    <p:sldId id="392" r:id="rId54"/>
    <p:sldId id="394" r:id="rId55"/>
  </p:sldIdLst>
  <p:sldSz cx="9144000" cy="6858000" type="screen4x3"/>
  <p:notesSz cx="9144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p:cViewPr varScale="1">
        <p:scale>
          <a:sx n="108" d="100"/>
          <a:sy n="108" d="100"/>
        </p:scale>
        <p:origin x="1722"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6EB39C-C1BB-47C5-8316-D745D0CC56E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pPr latinLnBrk="1"/>
          <a:endParaRPr lang="ko-KR" altLang="en-US"/>
        </a:p>
      </dgm:t>
    </dgm:pt>
    <dgm:pt modelId="{41C1179F-8136-4636-BC71-8117C7895BDA}">
      <dgm:prSet phldrT="[텍스트]"/>
      <dgm:spPr/>
      <dgm:t>
        <a:bodyPr/>
        <a:lstStyle/>
        <a:p>
          <a:pPr latinLnBrk="1"/>
          <a:r>
            <a:rPr lang="en-US" altLang="ko-KR" dirty="0"/>
            <a:t>Hardware Develop</a:t>
          </a:r>
          <a:endParaRPr lang="ko-KR" altLang="en-US" dirty="0"/>
        </a:p>
      </dgm:t>
    </dgm:pt>
    <dgm:pt modelId="{22D362D1-3388-4BFB-9886-6768E4D998C8}" type="parTrans" cxnId="{488E24BA-316A-40D6-BFAC-6A63F16B9EE7}">
      <dgm:prSet/>
      <dgm:spPr/>
      <dgm:t>
        <a:bodyPr/>
        <a:lstStyle/>
        <a:p>
          <a:pPr latinLnBrk="1"/>
          <a:endParaRPr lang="ko-KR" altLang="en-US"/>
        </a:p>
      </dgm:t>
    </dgm:pt>
    <dgm:pt modelId="{F853C19D-0675-4B00-B0E7-EA40A495E231}" type="sibTrans" cxnId="{488E24BA-316A-40D6-BFAC-6A63F16B9EE7}">
      <dgm:prSet/>
      <dgm:spPr/>
      <dgm:t>
        <a:bodyPr/>
        <a:lstStyle/>
        <a:p>
          <a:pPr latinLnBrk="1"/>
          <a:endParaRPr lang="ko-KR" altLang="en-US"/>
        </a:p>
      </dgm:t>
    </dgm:pt>
    <dgm:pt modelId="{8473061A-5CA2-4703-8FCF-02B988A15600}">
      <dgm:prSet phldrT="[텍스트]"/>
      <dgm:spPr/>
      <dgm:t>
        <a:bodyPr/>
        <a:lstStyle/>
        <a:p>
          <a:pPr latinLnBrk="1"/>
          <a:r>
            <a:rPr lang="en-US" altLang="ko-KR" dirty="0"/>
            <a:t>Schematic </a:t>
          </a:r>
          <a:endParaRPr lang="ko-KR" altLang="en-US" dirty="0"/>
        </a:p>
      </dgm:t>
    </dgm:pt>
    <dgm:pt modelId="{E9CC0AF9-F52B-405A-A976-3C1885974558}" type="parTrans" cxnId="{91DFF2E6-1251-4E5A-94D9-40B39FD58AB4}">
      <dgm:prSet/>
      <dgm:spPr/>
      <dgm:t>
        <a:bodyPr/>
        <a:lstStyle/>
        <a:p>
          <a:pPr latinLnBrk="1"/>
          <a:endParaRPr lang="ko-KR" altLang="en-US"/>
        </a:p>
      </dgm:t>
    </dgm:pt>
    <dgm:pt modelId="{66293321-E877-497E-8A86-785E83CF0FA2}" type="sibTrans" cxnId="{91DFF2E6-1251-4E5A-94D9-40B39FD58AB4}">
      <dgm:prSet/>
      <dgm:spPr/>
      <dgm:t>
        <a:bodyPr/>
        <a:lstStyle/>
        <a:p>
          <a:pPr latinLnBrk="1"/>
          <a:endParaRPr lang="ko-KR" altLang="en-US"/>
        </a:p>
      </dgm:t>
    </dgm:pt>
    <dgm:pt modelId="{44F8C838-CB49-41C6-A229-9956B951DC7C}">
      <dgm:prSet phldrT="[텍스트]"/>
      <dgm:spPr/>
      <dgm:t>
        <a:bodyPr/>
        <a:lstStyle/>
        <a:p>
          <a:pPr latinLnBrk="1"/>
          <a:r>
            <a:rPr lang="en-US" altLang="ko-KR" dirty="0"/>
            <a:t>CAD (Gerber)</a:t>
          </a:r>
          <a:endParaRPr lang="ko-KR" altLang="en-US" dirty="0"/>
        </a:p>
      </dgm:t>
    </dgm:pt>
    <dgm:pt modelId="{32A209D2-0DB3-4FE2-818C-C4E2906BB056}" type="parTrans" cxnId="{C7B6B3FD-F340-4DBE-9F74-2993F2A6A358}">
      <dgm:prSet/>
      <dgm:spPr/>
      <dgm:t>
        <a:bodyPr/>
        <a:lstStyle/>
        <a:p>
          <a:pPr latinLnBrk="1"/>
          <a:endParaRPr lang="ko-KR" altLang="en-US"/>
        </a:p>
      </dgm:t>
    </dgm:pt>
    <dgm:pt modelId="{73954637-108E-4050-87E8-75A548FCAFAA}" type="sibTrans" cxnId="{C7B6B3FD-F340-4DBE-9F74-2993F2A6A358}">
      <dgm:prSet/>
      <dgm:spPr/>
      <dgm:t>
        <a:bodyPr/>
        <a:lstStyle/>
        <a:p>
          <a:pPr latinLnBrk="1"/>
          <a:endParaRPr lang="ko-KR" altLang="en-US"/>
        </a:p>
      </dgm:t>
    </dgm:pt>
    <dgm:pt modelId="{C21C7273-D2E4-4158-95B5-AF6315A0D270}">
      <dgm:prSet phldrT="[텍스트]"/>
      <dgm:spPr/>
      <dgm:t>
        <a:bodyPr/>
        <a:lstStyle/>
        <a:p>
          <a:pPr latinLnBrk="1"/>
          <a:r>
            <a:rPr lang="en-US" altLang="ko-KR" dirty="0"/>
            <a:t>Communication system</a:t>
          </a:r>
          <a:endParaRPr lang="ko-KR" altLang="en-US" dirty="0"/>
        </a:p>
      </dgm:t>
    </dgm:pt>
    <dgm:pt modelId="{96E01735-753E-4542-ABAF-D54646C374F2}" type="parTrans" cxnId="{70B280AA-9BB1-45E9-802A-FF03151521BE}">
      <dgm:prSet/>
      <dgm:spPr/>
      <dgm:t>
        <a:bodyPr/>
        <a:lstStyle/>
        <a:p>
          <a:pPr latinLnBrk="1"/>
          <a:endParaRPr lang="ko-KR" altLang="en-US"/>
        </a:p>
      </dgm:t>
    </dgm:pt>
    <dgm:pt modelId="{5D68A5CD-3E72-4F70-A219-280D63EFE869}" type="sibTrans" cxnId="{70B280AA-9BB1-45E9-802A-FF03151521BE}">
      <dgm:prSet/>
      <dgm:spPr/>
      <dgm:t>
        <a:bodyPr/>
        <a:lstStyle/>
        <a:p>
          <a:pPr latinLnBrk="1"/>
          <a:endParaRPr lang="ko-KR" altLang="en-US"/>
        </a:p>
      </dgm:t>
    </dgm:pt>
    <dgm:pt modelId="{C2CD9663-149D-428B-AAC7-6815510226F5}">
      <dgm:prSet phldrT="[텍스트]"/>
      <dgm:spPr/>
      <dgm:t>
        <a:bodyPr/>
        <a:lstStyle/>
        <a:p>
          <a:pPr latinLnBrk="1"/>
          <a:r>
            <a:rPr lang="en-US" altLang="ko-KR" dirty="0"/>
            <a:t>Firmware</a:t>
          </a:r>
          <a:endParaRPr lang="ko-KR" altLang="en-US" dirty="0"/>
        </a:p>
      </dgm:t>
    </dgm:pt>
    <dgm:pt modelId="{C2CD9E8C-B024-4A00-9659-EDF857376F75}" type="parTrans" cxnId="{55B53942-E9CB-4C56-A9BC-B5748F032D11}">
      <dgm:prSet/>
      <dgm:spPr/>
      <dgm:t>
        <a:bodyPr/>
        <a:lstStyle/>
        <a:p>
          <a:pPr latinLnBrk="1"/>
          <a:endParaRPr lang="ko-KR" altLang="en-US"/>
        </a:p>
      </dgm:t>
    </dgm:pt>
    <dgm:pt modelId="{14DB1644-14E3-402C-A462-6289E4C8A08D}" type="sibTrans" cxnId="{55B53942-E9CB-4C56-A9BC-B5748F032D11}">
      <dgm:prSet/>
      <dgm:spPr/>
      <dgm:t>
        <a:bodyPr/>
        <a:lstStyle/>
        <a:p>
          <a:pPr latinLnBrk="1"/>
          <a:endParaRPr lang="ko-KR" altLang="en-US"/>
        </a:p>
      </dgm:t>
    </dgm:pt>
    <dgm:pt modelId="{9402CEF3-FAC5-4924-9F6F-79787BCF57D0}">
      <dgm:prSet phldrT="[텍스트]"/>
      <dgm:spPr/>
      <dgm:t>
        <a:bodyPr/>
        <a:lstStyle/>
        <a:p>
          <a:pPr latinLnBrk="1"/>
          <a:r>
            <a:rPr lang="en-US" altLang="ko-KR" dirty="0"/>
            <a:t>Android</a:t>
          </a:r>
          <a:endParaRPr lang="ko-KR" altLang="en-US" dirty="0"/>
        </a:p>
      </dgm:t>
    </dgm:pt>
    <dgm:pt modelId="{7DEF467E-6ED4-497D-A878-BB6FD010CF3A}" type="parTrans" cxnId="{08FE907E-8396-4942-93AD-3C3D95203963}">
      <dgm:prSet/>
      <dgm:spPr/>
      <dgm:t>
        <a:bodyPr/>
        <a:lstStyle/>
        <a:p>
          <a:pPr latinLnBrk="1"/>
          <a:endParaRPr lang="ko-KR" altLang="en-US"/>
        </a:p>
      </dgm:t>
    </dgm:pt>
    <dgm:pt modelId="{A25B7DF9-8CBB-4358-B6A3-85FBF4B076C6}" type="sibTrans" cxnId="{08FE907E-8396-4942-93AD-3C3D95203963}">
      <dgm:prSet/>
      <dgm:spPr/>
      <dgm:t>
        <a:bodyPr/>
        <a:lstStyle/>
        <a:p>
          <a:pPr latinLnBrk="1"/>
          <a:endParaRPr lang="ko-KR" altLang="en-US"/>
        </a:p>
      </dgm:t>
    </dgm:pt>
    <dgm:pt modelId="{0791F5B7-4E88-4DE2-B643-A4729AE6D122}">
      <dgm:prSet phldrT="[텍스트]"/>
      <dgm:spPr/>
      <dgm:t>
        <a:bodyPr/>
        <a:lstStyle/>
        <a:p>
          <a:pPr latinLnBrk="1"/>
          <a:r>
            <a:rPr lang="en-US" altLang="ko-KR" dirty="0"/>
            <a:t>Android App</a:t>
          </a:r>
          <a:endParaRPr lang="ko-KR" altLang="en-US" dirty="0"/>
        </a:p>
      </dgm:t>
    </dgm:pt>
    <dgm:pt modelId="{7DD4778F-6D76-4F63-9AC3-330A14B649A4}" type="parTrans" cxnId="{D9C6F3FA-2DDD-4CB1-A3DF-6D1878D0730F}">
      <dgm:prSet/>
      <dgm:spPr/>
      <dgm:t>
        <a:bodyPr/>
        <a:lstStyle/>
        <a:p>
          <a:pPr latinLnBrk="1"/>
          <a:endParaRPr lang="ko-KR" altLang="en-US"/>
        </a:p>
      </dgm:t>
    </dgm:pt>
    <dgm:pt modelId="{A92C1798-B509-4281-86CC-19DE25F0A5BC}" type="sibTrans" cxnId="{D9C6F3FA-2DDD-4CB1-A3DF-6D1878D0730F}">
      <dgm:prSet/>
      <dgm:spPr/>
      <dgm:t>
        <a:bodyPr/>
        <a:lstStyle/>
        <a:p>
          <a:pPr latinLnBrk="1"/>
          <a:endParaRPr lang="ko-KR" altLang="en-US"/>
        </a:p>
      </dgm:t>
    </dgm:pt>
    <dgm:pt modelId="{E744A206-7DE6-48B3-96D8-B54D7A1AD1F0}">
      <dgm:prSet phldrT="[텍스트]"/>
      <dgm:spPr/>
      <dgm:t>
        <a:bodyPr/>
        <a:lstStyle/>
        <a:p>
          <a:pPr latinLnBrk="1"/>
          <a:r>
            <a:rPr lang="en-US" altLang="ko-KR" dirty="0"/>
            <a:t>Interface</a:t>
          </a:r>
          <a:endParaRPr lang="ko-KR" altLang="en-US" dirty="0"/>
        </a:p>
      </dgm:t>
    </dgm:pt>
    <dgm:pt modelId="{9772B9B1-0E48-443C-B005-1C5AC7E0F3EF}" type="parTrans" cxnId="{FC71077B-1E82-41A0-B179-5C7A9EA7FD5D}">
      <dgm:prSet/>
      <dgm:spPr/>
      <dgm:t>
        <a:bodyPr/>
        <a:lstStyle/>
        <a:p>
          <a:pPr latinLnBrk="1"/>
          <a:endParaRPr lang="ko-KR" altLang="en-US"/>
        </a:p>
      </dgm:t>
    </dgm:pt>
    <dgm:pt modelId="{26BCE97C-B476-4045-A4F7-9E322C1EA22F}" type="sibTrans" cxnId="{FC71077B-1E82-41A0-B179-5C7A9EA7FD5D}">
      <dgm:prSet/>
      <dgm:spPr/>
      <dgm:t>
        <a:bodyPr/>
        <a:lstStyle/>
        <a:p>
          <a:pPr latinLnBrk="1"/>
          <a:endParaRPr lang="ko-KR" altLang="en-US"/>
        </a:p>
      </dgm:t>
    </dgm:pt>
    <dgm:pt modelId="{303897E4-B725-4AA6-98E1-271305D6AEDE}">
      <dgm:prSet phldrT="[텍스트]"/>
      <dgm:spPr/>
      <dgm:t>
        <a:bodyPr/>
        <a:lstStyle/>
        <a:p>
          <a:pPr latinLnBrk="1"/>
          <a:r>
            <a:rPr lang="en-US" altLang="ko-KR" dirty="0"/>
            <a:t>Combination</a:t>
          </a:r>
          <a:endParaRPr lang="ko-KR" altLang="en-US" dirty="0"/>
        </a:p>
      </dgm:t>
    </dgm:pt>
    <dgm:pt modelId="{45AFE8AE-0E39-4A5A-BFA2-3D3992D8FB11}" type="parTrans" cxnId="{ED81D1C5-7779-4734-929B-EE68FF3CF7AF}">
      <dgm:prSet/>
      <dgm:spPr/>
      <dgm:t>
        <a:bodyPr/>
        <a:lstStyle/>
        <a:p>
          <a:pPr latinLnBrk="1"/>
          <a:endParaRPr lang="ko-KR" altLang="en-US"/>
        </a:p>
      </dgm:t>
    </dgm:pt>
    <dgm:pt modelId="{24AD15A7-BA20-4422-8241-3E2B98B64F59}" type="sibTrans" cxnId="{ED81D1C5-7779-4734-929B-EE68FF3CF7AF}">
      <dgm:prSet/>
      <dgm:spPr/>
      <dgm:t>
        <a:bodyPr/>
        <a:lstStyle/>
        <a:p>
          <a:pPr latinLnBrk="1"/>
          <a:endParaRPr lang="ko-KR" altLang="en-US"/>
        </a:p>
      </dgm:t>
    </dgm:pt>
    <dgm:pt modelId="{B0E2A4DF-0235-4E2E-8FC5-CBD927794B86}" type="pres">
      <dgm:prSet presAssocID="{AD6EB39C-C1BB-47C5-8316-D745D0CC56E2}" presName="Name0" presStyleCnt="0">
        <dgm:presLayoutVars>
          <dgm:chPref val="3"/>
          <dgm:dir/>
          <dgm:animLvl val="lvl"/>
          <dgm:resizeHandles/>
        </dgm:presLayoutVars>
      </dgm:prSet>
      <dgm:spPr/>
    </dgm:pt>
    <dgm:pt modelId="{8FF9B8AB-874E-4B49-900D-F879BA657ADE}" type="pres">
      <dgm:prSet presAssocID="{41C1179F-8136-4636-BC71-8117C7895BDA}" presName="horFlow" presStyleCnt="0"/>
      <dgm:spPr/>
    </dgm:pt>
    <dgm:pt modelId="{7F6CB373-97BC-4203-9AF5-EC2AFC8E78A5}" type="pres">
      <dgm:prSet presAssocID="{41C1179F-8136-4636-BC71-8117C7895BDA}" presName="bigChev" presStyleLbl="node1" presStyleIdx="0" presStyleCnt="3"/>
      <dgm:spPr/>
    </dgm:pt>
    <dgm:pt modelId="{3801BEDD-C492-4E4F-85D0-9DD216973000}" type="pres">
      <dgm:prSet presAssocID="{E9CC0AF9-F52B-405A-A976-3C1885974558}" presName="parTrans" presStyleCnt="0"/>
      <dgm:spPr/>
    </dgm:pt>
    <dgm:pt modelId="{C98D0120-0BAD-4EB4-A6D2-2C9224464E9A}" type="pres">
      <dgm:prSet presAssocID="{8473061A-5CA2-4703-8FCF-02B988A15600}" presName="node" presStyleLbl="alignAccFollowNode1" presStyleIdx="0" presStyleCnt="6">
        <dgm:presLayoutVars>
          <dgm:bulletEnabled val="1"/>
        </dgm:presLayoutVars>
      </dgm:prSet>
      <dgm:spPr/>
    </dgm:pt>
    <dgm:pt modelId="{E3F8C764-C3B2-4E05-B34B-36E1B8600A86}" type="pres">
      <dgm:prSet presAssocID="{66293321-E877-497E-8A86-785E83CF0FA2}" presName="sibTrans" presStyleCnt="0"/>
      <dgm:spPr/>
    </dgm:pt>
    <dgm:pt modelId="{9B01AD6F-579A-45F8-8419-A2A84A7DAF91}" type="pres">
      <dgm:prSet presAssocID="{44F8C838-CB49-41C6-A229-9956B951DC7C}" presName="node" presStyleLbl="alignAccFollowNode1" presStyleIdx="1" presStyleCnt="6">
        <dgm:presLayoutVars>
          <dgm:bulletEnabled val="1"/>
        </dgm:presLayoutVars>
      </dgm:prSet>
      <dgm:spPr/>
    </dgm:pt>
    <dgm:pt modelId="{C48A8D02-46FC-494F-8CA2-08E1171D5CF1}" type="pres">
      <dgm:prSet presAssocID="{41C1179F-8136-4636-BC71-8117C7895BDA}" presName="vSp" presStyleCnt="0"/>
      <dgm:spPr/>
    </dgm:pt>
    <dgm:pt modelId="{0006A88A-9546-4A0F-87B6-88CF019DD9F6}" type="pres">
      <dgm:prSet presAssocID="{C21C7273-D2E4-4158-95B5-AF6315A0D270}" presName="horFlow" presStyleCnt="0"/>
      <dgm:spPr/>
    </dgm:pt>
    <dgm:pt modelId="{206811FA-9C7F-4BD8-8A4B-9F1A0890C313}" type="pres">
      <dgm:prSet presAssocID="{C21C7273-D2E4-4158-95B5-AF6315A0D270}" presName="bigChev" presStyleLbl="node1" presStyleIdx="1" presStyleCnt="3"/>
      <dgm:spPr/>
    </dgm:pt>
    <dgm:pt modelId="{14554532-926C-4F22-BFDA-3A142A9E106D}" type="pres">
      <dgm:prSet presAssocID="{C2CD9E8C-B024-4A00-9659-EDF857376F75}" presName="parTrans" presStyleCnt="0"/>
      <dgm:spPr/>
    </dgm:pt>
    <dgm:pt modelId="{67FE75EE-42EA-45BA-B82F-DE3A8111A96F}" type="pres">
      <dgm:prSet presAssocID="{C2CD9663-149D-428B-AAC7-6815510226F5}" presName="node" presStyleLbl="alignAccFollowNode1" presStyleIdx="2" presStyleCnt="6">
        <dgm:presLayoutVars>
          <dgm:bulletEnabled val="1"/>
        </dgm:presLayoutVars>
      </dgm:prSet>
      <dgm:spPr/>
    </dgm:pt>
    <dgm:pt modelId="{136D0E67-0BAB-4492-B3D5-5337C785CD0C}" type="pres">
      <dgm:prSet presAssocID="{14DB1644-14E3-402C-A462-6289E4C8A08D}" presName="sibTrans" presStyleCnt="0"/>
      <dgm:spPr/>
    </dgm:pt>
    <dgm:pt modelId="{68192BA6-EACB-4D37-975B-6C25E575489B}" type="pres">
      <dgm:prSet presAssocID="{9402CEF3-FAC5-4924-9F6F-79787BCF57D0}" presName="node" presStyleLbl="alignAccFollowNode1" presStyleIdx="3" presStyleCnt="6">
        <dgm:presLayoutVars>
          <dgm:bulletEnabled val="1"/>
        </dgm:presLayoutVars>
      </dgm:prSet>
      <dgm:spPr/>
    </dgm:pt>
    <dgm:pt modelId="{5A54B370-A133-4A79-8D31-18C58428AE2F}" type="pres">
      <dgm:prSet presAssocID="{C21C7273-D2E4-4158-95B5-AF6315A0D270}" presName="vSp" presStyleCnt="0"/>
      <dgm:spPr/>
    </dgm:pt>
    <dgm:pt modelId="{E74DD1F8-7575-4FE2-843F-3FACDCE0564B}" type="pres">
      <dgm:prSet presAssocID="{0791F5B7-4E88-4DE2-B643-A4729AE6D122}" presName="horFlow" presStyleCnt="0"/>
      <dgm:spPr/>
    </dgm:pt>
    <dgm:pt modelId="{AB03C0E5-2555-4EBF-9B99-51B185DAA217}" type="pres">
      <dgm:prSet presAssocID="{0791F5B7-4E88-4DE2-B643-A4729AE6D122}" presName="bigChev" presStyleLbl="node1" presStyleIdx="2" presStyleCnt="3"/>
      <dgm:spPr/>
    </dgm:pt>
    <dgm:pt modelId="{B21913CC-5204-4482-AB63-8BE1B0F70F26}" type="pres">
      <dgm:prSet presAssocID="{9772B9B1-0E48-443C-B005-1C5AC7E0F3EF}" presName="parTrans" presStyleCnt="0"/>
      <dgm:spPr/>
    </dgm:pt>
    <dgm:pt modelId="{63672B48-9F0E-4C6D-8892-53F909D6D923}" type="pres">
      <dgm:prSet presAssocID="{E744A206-7DE6-48B3-96D8-B54D7A1AD1F0}" presName="node" presStyleLbl="alignAccFollowNode1" presStyleIdx="4" presStyleCnt="6">
        <dgm:presLayoutVars>
          <dgm:bulletEnabled val="1"/>
        </dgm:presLayoutVars>
      </dgm:prSet>
      <dgm:spPr/>
    </dgm:pt>
    <dgm:pt modelId="{7FB55764-A672-43E0-A835-BBE59086BC48}" type="pres">
      <dgm:prSet presAssocID="{26BCE97C-B476-4045-A4F7-9E322C1EA22F}" presName="sibTrans" presStyleCnt="0"/>
      <dgm:spPr/>
    </dgm:pt>
    <dgm:pt modelId="{0C483BAA-9712-4798-A1C5-156379A3C29E}" type="pres">
      <dgm:prSet presAssocID="{303897E4-B725-4AA6-98E1-271305D6AEDE}" presName="node" presStyleLbl="alignAccFollowNode1" presStyleIdx="5" presStyleCnt="6">
        <dgm:presLayoutVars>
          <dgm:bulletEnabled val="1"/>
        </dgm:presLayoutVars>
      </dgm:prSet>
      <dgm:spPr/>
    </dgm:pt>
  </dgm:ptLst>
  <dgm:cxnLst>
    <dgm:cxn modelId="{0A3AEF11-6C62-45B5-B23A-668B169057B8}" type="presOf" srcId="{41C1179F-8136-4636-BC71-8117C7895BDA}" destId="{7F6CB373-97BC-4203-9AF5-EC2AFC8E78A5}" srcOrd="0" destOrd="0" presId="urn:microsoft.com/office/officeart/2005/8/layout/lProcess3"/>
    <dgm:cxn modelId="{BE1BAD2B-E1E7-40C9-880C-B3A526B42BA8}" type="presOf" srcId="{C2CD9663-149D-428B-AAC7-6815510226F5}" destId="{67FE75EE-42EA-45BA-B82F-DE3A8111A96F}" srcOrd="0" destOrd="0" presId="urn:microsoft.com/office/officeart/2005/8/layout/lProcess3"/>
    <dgm:cxn modelId="{55B53942-E9CB-4C56-A9BC-B5748F032D11}" srcId="{C21C7273-D2E4-4158-95B5-AF6315A0D270}" destId="{C2CD9663-149D-428B-AAC7-6815510226F5}" srcOrd="0" destOrd="0" parTransId="{C2CD9E8C-B024-4A00-9659-EDF857376F75}" sibTransId="{14DB1644-14E3-402C-A462-6289E4C8A08D}"/>
    <dgm:cxn modelId="{A730E642-5FB8-4857-9799-7954714C2C50}" type="presOf" srcId="{44F8C838-CB49-41C6-A229-9956B951DC7C}" destId="{9B01AD6F-579A-45F8-8419-A2A84A7DAF91}" srcOrd="0" destOrd="0" presId="urn:microsoft.com/office/officeart/2005/8/layout/lProcess3"/>
    <dgm:cxn modelId="{FDE7C671-0CA3-4477-AF26-769D839529FA}" type="presOf" srcId="{8473061A-5CA2-4703-8FCF-02B988A15600}" destId="{C98D0120-0BAD-4EB4-A6D2-2C9224464E9A}" srcOrd="0" destOrd="0" presId="urn:microsoft.com/office/officeart/2005/8/layout/lProcess3"/>
    <dgm:cxn modelId="{9A80BF59-0756-40F8-84C8-1B29A4FE4BCD}" type="presOf" srcId="{C21C7273-D2E4-4158-95B5-AF6315A0D270}" destId="{206811FA-9C7F-4BD8-8A4B-9F1A0890C313}" srcOrd="0" destOrd="0" presId="urn:microsoft.com/office/officeart/2005/8/layout/lProcess3"/>
    <dgm:cxn modelId="{FC71077B-1E82-41A0-B179-5C7A9EA7FD5D}" srcId="{0791F5B7-4E88-4DE2-B643-A4729AE6D122}" destId="{E744A206-7DE6-48B3-96D8-B54D7A1AD1F0}" srcOrd="0" destOrd="0" parTransId="{9772B9B1-0E48-443C-B005-1C5AC7E0F3EF}" sibTransId="{26BCE97C-B476-4045-A4F7-9E322C1EA22F}"/>
    <dgm:cxn modelId="{08FE907E-8396-4942-93AD-3C3D95203963}" srcId="{C21C7273-D2E4-4158-95B5-AF6315A0D270}" destId="{9402CEF3-FAC5-4924-9F6F-79787BCF57D0}" srcOrd="1" destOrd="0" parTransId="{7DEF467E-6ED4-497D-A878-BB6FD010CF3A}" sibTransId="{A25B7DF9-8CBB-4358-B6A3-85FBF4B076C6}"/>
    <dgm:cxn modelId="{6C1AD292-710A-49AE-A603-E233723DC44F}" type="presOf" srcId="{E744A206-7DE6-48B3-96D8-B54D7A1AD1F0}" destId="{63672B48-9F0E-4C6D-8892-53F909D6D923}" srcOrd="0" destOrd="0" presId="urn:microsoft.com/office/officeart/2005/8/layout/lProcess3"/>
    <dgm:cxn modelId="{70B280AA-9BB1-45E9-802A-FF03151521BE}" srcId="{AD6EB39C-C1BB-47C5-8316-D745D0CC56E2}" destId="{C21C7273-D2E4-4158-95B5-AF6315A0D270}" srcOrd="1" destOrd="0" parTransId="{96E01735-753E-4542-ABAF-D54646C374F2}" sibTransId="{5D68A5CD-3E72-4F70-A219-280D63EFE869}"/>
    <dgm:cxn modelId="{488E24BA-316A-40D6-BFAC-6A63F16B9EE7}" srcId="{AD6EB39C-C1BB-47C5-8316-D745D0CC56E2}" destId="{41C1179F-8136-4636-BC71-8117C7895BDA}" srcOrd="0" destOrd="0" parTransId="{22D362D1-3388-4BFB-9886-6768E4D998C8}" sibTransId="{F853C19D-0675-4B00-B0E7-EA40A495E231}"/>
    <dgm:cxn modelId="{7F2CDCBC-FF0E-47EB-BA41-91784424F4B2}" type="presOf" srcId="{9402CEF3-FAC5-4924-9F6F-79787BCF57D0}" destId="{68192BA6-EACB-4D37-975B-6C25E575489B}" srcOrd="0" destOrd="0" presId="urn:microsoft.com/office/officeart/2005/8/layout/lProcess3"/>
    <dgm:cxn modelId="{ED81D1C5-7779-4734-929B-EE68FF3CF7AF}" srcId="{0791F5B7-4E88-4DE2-B643-A4729AE6D122}" destId="{303897E4-B725-4AA6-98E1-271305D6AEDE}" srcOrd="1" destOrd="0" parTransId="{45AFE8AE-0E39-4A5A-BFA2-3D3992D8FB11}" sibTransId="{24AD15A7-BA20-4422-8241-3E2B98B64F59}"/>
    <dgm:cxn modelId="{74AA17CF-B657-49F4-A4ED-A7B133C1B31E}" type="presOf" srcId="{0791F5B7-4E88-4DE2-B643-A4729AE6D122}" destId="{AB03C0E5-2555-4EBF-9B99-51B185DAA217}" srcOrd="0" destOrd="0" presId="urn:microsoft.com/office/officeart/2005/8/layout/lProcess3"/>
    <dgm:cxn modelId="{91DFF2E6-1251-4E5A-94D9-40B39FD58AB4}" srcId="{41C1179F-8136-4636-BC71-8117C7895BDA}" destId="{8473061A-5CA2-4703-8FCF-02B988A15600}" srcOrd="0" destOrd="0" parTransId="{E9CC0AF9-F52B-405A-A976-3C1885974558}" sibTransId="{66293321-E877-497E-8A86-785E83CF0FA2}"/>
    <dgm:cxn modelId="{752DD2ED-4D93-4FBB-9361-572839D7ACAB}" type="presOf" srcId="{AD6EB39C-C1BB-47C5-8316-D745D0CC56E2}" destId="{B0E2A4DF-0235-4E2E-8FC5-CBD927794B86}" srcOrd="0" destOrd="0" presId="urn:microsoft.com/office/officeart/2005/8/layout/lProcess3"/>
    <dgm:cxn modelId="{D9C6F3FA-2DDD-4CB1-A3DF-6D1878D0730F}" srcId="{AD6EB39C-C1BB-47C5-8316-D745D0CC56E2}" destId="{0791F5B7-4E88-4DE2-B643-A4729AE6D122}" srcOrd="2" destOrd="0" parTransId="{7DD4778F-6D76-4F63-9AC3-330A14B649A4}" sibTransId="{A92C1798-B509-4281-86CC-19DE25F0A5BC}"/>
    <dgm:cxn modelId="{AB3D4BFC-1138-4FE6-B001-D539C72F90D0}" type="presOf" srcId="{303897E4-B725-4AA6-98E1-271305D6AEDE}" destId="{0C483BAA-9712-4798-A1C5-156379A3C29E}" srcOrd="0" destOrd="0" presId="urn:microsoft.com/office/officeart/2005/8/layout/lProcess3"/>
    <dgm:cxn modelId="{C7B6B3FD-F340-4DBE-9F74-2993F2A6A358}" srcId="{41C1179F-8136-4636-BC71-8117C7895BDA}" destId="{44F8C838-CB49-41C6-A229-9956B951DC7C}" srcOrd="1" destOrd="0" parTransId="{32A209D2-0DB3-4FE2-818C-C4E2906BB056}" sibTransId="{73954637-108E-4050-87E8-75A548FCAFAA}"/>
    <dgm:cxn modelId="{D13270F4-1C95-4CE5-A000-A3E40AE93059}" type="presParOf" srcId="{B0E2A4DF-0235-4E2E-8FC5-CBD927794B86}" destId="{8FF9B8AB-874E-4B49-900D-F879BA657ADE}" srcOrd="0" destOrd="0" presId="urn:microsoft.com/office/officeart/2005/8/layout/lProcess3"/>
    <dgm:cxn modelId="{FF852B2A-FC9C-4E02-87EE-22956A9E1427}" type="presParOf" srcId="{8FF9B8AB-874E-4B49-900D-F879BA657ADE}" destId="{7F6CB373-97BC-4203-9AF5-EC2AFC8E78A5}" srcOrd="0" destOrd="0" presId="urn:microsoft.com/office/officeart/2005/8/layout/lProcess3"/>
    <dgm:cxn modelId="{F1147A46-40C0-491E-A28F-451C3DF838B3}" type="presParOf" srcId="{8FF9B8AB-874E-4B49-900D-F879BA657ADE}" destId="{3801BEDD-C492-4E4F-85D0-9DD216973000}" srcOrd="1" destOrd="0" presId="urn:microsoft.com/office/officeart/2005/8/layout/lProcess3"/>
    <dgm:cxn modelId="{4AF60A2A-35A6-470E-B12D-B1B22AAD0E30}" type="presParOf" srcId="{8FF9B8AB-874E-4B49-900D-F879BA657ADE}" destId="{C98D0120-0BAD-4EB4-A6D2-2C9224464E9A}" srcOrd="2" destOrd="0" presId="urn:microsoft.com/office/officeart/2005/8/layout/lProcess3"/>
    <dgm:cxn modelId="{F6B01A84-9FFF-4351-A443-60B825E6D778}" type="presParOf" srcId="{8FF9B8AB-874E-4B49-900D-F879BA657ADE}" destId="{E3F8C764-C3B2-4E05-B34B-36E1B8600A86}" srcOrd="3" destOrd="0" presId="urn:microsoft.com/office/officeart/2005/8/layout/lProcess3"/>
    <dgm:cxn modelId="{30E436DC-E709-4A66-83A3-7495FF0BA167}" type="presParOf" srcId="{8FF9B8AB-874E-4B49-900D-F879BA657ADE}" destId="{9B01AD6F-579A-45F8-8419-A2A84A7DAF91}" srcOrd="4" destOrd="0" presId="urn:microsoft.com/office/officeart/2005/8/layout/lProcess3"/>
    <dgm:cxn modelId="{FFC0A3E4-3FCB-4CD1-B44A-3C05D126A59E}" type="presParOf" srcId="{B0E2A4DF-0235-4E2E-8FC5-CBD927794B86}" destId="{C48A8D02-46FC-494F-8CA2-08E1171D5CF1}" srcOrd="1" destOrd="0" presId="urn:microsoft.com/office/officeart/2005/8/layout/lProcess3"/>
    <dgm:cxn modelId="{4F1B4120-82A6-43D6-8EFA-23AB43F2B799}" type="presParOf" srcId="{B0E2A4DF-0235-4E2E-8FC5-CBD927794B86}" destId="{0006A88A-9546-4A0F-87B6-88CF019DD9F6}" srcOrd="2" destOrd="0" presId="urn:microsoft.com/office/officeart/2005/8/layout/lProcess3"/>
    <dgm:cxn modelId="{179CBE27-C37C-48B0-9A70-B0884310B11E}" type="presParOf" srcId="{0006A88A-9546-4A0F-87B6-88CF019DD9F6}" destId="{206811FA-9C7F-4BD8-8A4B-9F1A0890C313}" srcOrd="0" destOrd="0" presId="urn:microsoft.com/office/officeart/2005/8/layout/lProcess3"/>
    <dgm:cxn modelId="{F7781135-1033-4218-A1AD-6184C2741ECD}" type="presParOf" srcId="{0006A88A-9546-4A0F-87B6-88CF019DD9F6}" destId="{14554532-926C-4F22-BFDA-3A142A9E106D}" srcOrd="1" destOrd="0" presId="urn:microsoft.com/office/officeart/2005/8/layout/lProcess3"/>
    <dgm:cxn modelId="{EF3CD353-1C58-4437-920F-CC2BEA83307A}" type="presParOf" srcId="{0006A88A-9546-4A0F-87B6-88CF019DD9F6}" destId="{67FE75EE-42EA-45BA-B82F-DE3A8111A96F}" srcOrd="2" destOrd="0" presId="urn:microsoft.com/office/officeart/2005/8/layout/lProcess3"/>
    <dgm:cxn modelId="{CD27B54C-B2A5-4188-9E48-A7FD588C316A}" type="presParOf" srcId="{0006A88A-9546-4A0F-87B6-88CF019DD9F6}" destId="{136D0E67-0BAB-4492-B3D5-5337C785CD0C}" srcOrd="3" destOrd="0" presId="urn:microsoft.com/office/officeart/2005/8/layout/lProcess3"/>
    <dgm:cxn modelId="{382EEFE5-A64E-46DF-8DEF-46A47EEB0C07}" type="presParOf" srcId="{0006A88A-9546-4A0F-87B6-88CF019DD9F6}" destId="{68192BA6-EACB-4D37-975B-6C25E575489B}" srcOrd="4" destOrd="0" presId="urn:microsoft.com/office/officeart/2005/8/layout/lProcess3"/>
    <dgm:cxn modelId="{42944C5A-BC9E-4CEF-A241-ED74B6B35A9E}" type="presParOf" srcId="{B0E2A4DF-0235-4E2E-8FC5-CBD927794B86}" destId="{5A54B370-A133-4A79-8D31-18C58428AE2F}" srcOrd="3" destOrd="0" presId="urn:microsoft.com/office/officeart/2005/8/layout/lProcess3"/>
    <dgm:cxn modelId="{34B7F521-245A-43B3-B9CA-D97E81833E9F}" type="presParOf" srcId="{B0E2A4DF-0235-4E2E-8FC5-CBD927794B86}" destId="{E74DD1F8-7575-4FE2-843F-3FACDCE0564B}" srcOrd="4" destOrd="0" presId="urn:microsoft.com/office/officeart/2005/8/layout/lProcess3"/>
    <dgm:cxn modelId="{8DEAA353-1CCA-4E0C-A0E2-74B2CDD446E2}" type="presParOf" srcId="{E74DD1F8-7575-4FE2-843F-3FACDCE0564B}" destId="{AB03C0E5-2555-4EBF-9B99-51B185DAA217}" srcOrd="0" destOrd="0" presId="urn:microsoft.com/office/officeart/2005/8/layout/lProcess3"/>
    <dgm:cxn modelId="{8655D6F9-C6D1-4AE2-8EBA-462ECA02E0B9}" type="presParOf" srcId="{E74DD1F8-7575-4FE2-843F-3FACDCE0564B}" destId="{B21913CC-5204-4482-AB63-8BE1B0F70F26}" srcOrd="1" destOrd="0" presId="urn:microsoft.com/office/officeart/2005/8/layout/lProcess3"/>
    <dgm:cxn modelId="{2FAF6787-6CC9-4D89-A218-74884B3C90ED}" type="presParOf" srcId="{E74DD1F8-7575-4FE2-843F-3FACDCE0564B}" destId="{63672B48-9F0E-4C6D-8892-53F909D6D923}" srcOrd="2" destOrd="0" presId="urn:microsoft.com/office/officeart/2005/8/layout/lProcess3"/>
    <dgm:cxn modelId="{24CE2000-8DC2-47CF-B681-70E77A6C2202}" type="presParOf" srcId="{E74DD1F8-7575-4FE2-843F-3FACDCE0564B}" destId="{7FB55764-A672-43E0-A835-BBE59086BC48}" srcOrd="3" destOrd="0" presId="urn:microsoft.com/office/officeart/2005/8/layout/lProcess3"/>
    <dgm:cxn modelId="{CC444CB7-21F9-43D5-BA1D-7CC158D38C76}" type="presParOf" srcId="{E74DD1F8-7575-4FE2-843F-3FACDCE0564B}" destId="{0C483BAA-9712-4798-A1C5-156379A3C29E}"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CB373-97BC-4203-9AF5-EC2AFC8E78A5}">
      <dsp:nvSpPr>
        <dsp:cNvPr id="0" name=""/>
        <dsp:cNvSpPr/>
      </dsp:nvSpPr>
      <dsp:spPr>
        <a:xfrm>
          <a:off x="1633" y="376174"/>
          <a:ext cx="2524124" cy="10096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Hardware Develop</a:t>
          </a:r>
          <a:endParaRPr lang="ko-KR" altLang="en-US" sz="1800" kern="1200" dirty="0"/>
        </a:p>
      </dsp:txBody>
      <dsp:txXfrm>
        <a:off x="506458" y="376174"/>
        <a:ext cx="1514475" cy="1009649"/>
      </dsp:txXfrm>
    </dsp:sp>
    <dsp:sp modelId="{C98D0120-0BAD-4EB4-A6D2-2C9224464E9A}">
      <dsp:nvSpPr>
        <dsp:cNvPr id="0" name=""/>
        <dsp:cNvSpPr/>
      </dsp:nvSpPr>
      <dsp:spPr>
        <a:xfrm>
          <a:off x="2197622" y="461994"/>
          <a:ext cx="2095023" cy="8380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Schematic </a:t>
          </a:r>
          <a:endParaRPr lang="ko-KR" altLang="en-US" sz="1800" kern="1200" dirty="0"/>
        </a:p>
      </dsp:txBody>
      <dsp:txXfrm>
        <a:off x="2616627" y="461994"/>
        <a:ext cx="1257014" cy="838009"/>
      </dsp:txXfrm>
    </dsp:sp>
    <dsp:sp modelId="{9B01AD6F-579A-45F8-8419-A2A84A7DAF91}">
      <dsp:nvSpPr>
        <dsp:cNvPr id="0" name=""/>
        <dsp:cNvSpPr/>
      </dsp:nvSpPr>
      <dsp:spPr>
        <a:xfrm>
          <a:off x="3999342" y="461994"/>
          <a:ext cx="2095023" cy="8380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CAD (Gerber)</a:t>
          </a:r>
          <a:endParaRPr lang="ko-KR" altLang="en-US" sz="1800" kern="1200" dirty="0"/>
        </a:p>
      </dsp:txBody>
      <dsp:txXfrm>
        <a:off x="4418347" y="461994"/>
        <a:ext cx="1257014" cy="838009"/>
      </dsp:txXfrm>
    </dsp:sp>
    <dsp:sp modelId="{206811FA-9C7F-4BD8-8A4B-9F1A0890C313}">
      <dsp:nvSpPr>
        <dsp:cNvPr id="0" name=""/>
        <dsp:cNvSpPr/>
      </dsp:nvSpPr>
      <dsp:spPr>
        <a:xfrm>
          <a:off x="1633" y="1527175"/>
          <a:ext cx="2524124" cy="10096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Communication system</a:t>
          </a:r>
          <a:endParaRPr lang="ko-KR" altLang="en-US" sz="1800" kern="1200" dirty="0"/>
        </a:p>
      </dsp:txBody>
      <dsp:txXfrm>
        <a:off x="506458" y="1527175"/>
        <a:ext cx="1514475" cy="1009649"/>
      </dsp:txXfrm>
    </dsp:sp>
    <dsp:sp modelId="{67FE75EE-42EA-45BA-B82F-DE3A8111A96F}">
      <dsp:nvSpPr>
        <dsp:cNvPr id="0" name=""/>
        <dsp:cNvSpPr/>
      </dsp:nvSpPr>
      <dsp:spPr>
        <a:xfrm>
          <a:off x="2197622" y="1612995"/>
          <a:ext cx="2095023" cy="8380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Firmware</a:t>
          </a:r>
          <a:endParaRPr lang="ko-KR" altLang="en-US" sz="1800" kern="1200" dirty="0"/>
        </a:p>
      </dsp:txBody>
      <dsp:txXfrm>
        <a:off x="2616627" y="1612995"/>
        <a:ext cx="1257014" cy="838009"/>
      </dsp:txXfrm>
    </dsp:sp>
    <dsp:sp modelId="{68192BA6-EACB-4D37-975B-6C25E575489B}">
      <dsp:nvSpPr>
        <dsp:cNvPr id="0" name=""/>
        <dsp:cNvSpPr/>
      </dsp:nvSpPr>
      <dsp:spPr>
        <a:xfrm>
          <a:off x="3999342" y="1612995"/>
          <a:ext cx="2095023" cy="8380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Android</a:t>
          </a:r>
          <a:endParaRPr lang="ko-KR" altLang="en-US" sz="1800" kern="1200" dirty="0"/>
        </a:p>
      </dsp:txBody>
      <dsp:txXfrm>
        <a:off x="4418347" y="1612995"/>
        <a:ext cx="1257014" cy="838009"/>
      </dsp:txXfrm>
    </dsp:sp>
    <dsp:sp modelId="{AB03C0E5-2555-4EBF-9B99-51B185DAA217}">
      <dsp:nvSpPr>
        <dsp:cNvPr id="0" name=""/>
        <dsp:cNvSpPr/>
      </dsp:nvSpPr>
      <dsp:spPr>
        <a:xfrm>
          <a:off x="1633" y="2678175"/>
          <a:ext cx="2524124" cy="10096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Android App</a:t>
          </a:r>
          <a:endParaRPr lang="ko-KR" altLang="en-US" sz="1800" kern="1200" dirty="0"/>
        </a:p>
      </dsp:txBody>
      <dsp:txXfrm>
        <a:off x="506458" y="2678175"/>
        <a:ext cx="1514475" cy="1009649"/>
      </dsp:txXfrm>
    </dsp:sp>
    <dsp:sp modelId="{63672B48-9F0E-4C6D-8892-53F909D6D923}">
      <dsp:nvSpPr>
        <dsp:cNvPr id="0" name=""/>
        <dsp:cNvSpPr/>
      </dsp:nvSpPr>
      <dsp:spPr>
        <a:xfrm>
          <a:off x="2197622" y="2763996"/>
          <a:ext cx="2095023" cy="8380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Interface</a:t>
          </a:r>
          <a:endParaRPr lang="ko-KR" altLang="en-US" sz="1800" kern="1200" dirty="0"/>
        </a:p>
      </dsp:txBody>
      <dsp:txXfrm>
        <a:off x="2616627" y="2763996"/>
        <a:ext cx="1257014" cy="838009"/>
      </dsp:txXfrm>
    </dsp:sp>
    <dsp:sp modelId="{0C483BAA-9712-4798-A1C5-156379A3C29E}">
      <dsp:nvSpPr>
        <dsp:cNvPr id="0" name=""/>
        <dsp:cNvSpPr/>
      </dsp:nvSpPr>
      <dsp:spPr>
        <a:xfrm>
          <a:off x="3999342" y="2763996"/>
          <a:ext cx="2095023" cy="83800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Combination</a:t>
          </a:r>
          <a:endParaRPr lang="ko-KR" altLang="en-US" sz="1800" kern="1200" dirty="0"/>
        </a:p>
      </dsp:txBody>
      <dsp:txXfrm>
        <a:off x="4418347" y="2763996"/>
        <a:ext cx="1257014" cy="83800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0.668"/>
    </inkml:context>
    <inkml:brush xml:id="br0">
      <inkml:brushProperty name="width" value="0.1" units="cm"/>
      <inkml:brushProperty name="height" value="0.1" units="cm"/>
      <inkml:brushProperty name="color" value="#33CCFF"/>
    </inkml:brush>
  </inkml:definitions>
  <inkml:trace contextRef="#ctx0" brushRef="#br0">8934 3136 7906,'-20'0'1108,"0"2"1,0 0-1,-3 2-1108,-32 8 586,-12 6-586,18-4 355,-501 148-149,432-125-197,-315 115 145,10 21 157,28-11-84,-302 108 205,477-181-377,-427 168 19,-10-35 162,-121-12 214,434-131-278,-78-3-172,229-51 30,0-9 0,0-8-1,-3-8-29,80-6 24,0-5 0,1-4 0,-31-13-24,56 7 19,1-4 0,2-5 0,1-2 0,-32-21-19,-139-80 5,210 104-7,1-2 0,2-1 0,1-2 0,-8-12 2,-220-241 6,215 224-5,-18-21-17,-42-65 16,88 109-3,2-1 0,2-1 0,2-1-1,2 0 1,-2-11 3,-3-22 35,4 0-1,3-1 1,-5-54-35,11 22 72,4-2 0,5-38-72,4 78 38,4-1 0,3 0-1,3 1 1,3 1 0,10-23-38,-7 37-8,3 1 0,1 2 1,4 0-1,1 1 1,3 1-1,30-39 8,8 3-36,4 3 0,15-9 36,161-150-69,-114 120 39,5 6 1,5 6 0,5 7-1,4 6 1,103-46 29,159-57 116,-268 132-56,119-48 109,4 12-1,4 11 1,169-29-169,-40 34 268,3 18 1,93 8-269,-232 42 236,0 12 0,1 12 0,122 21-236,-121 8 234,-2 11-1,-2 12 1,-3 11 0,217 88-234,-366-112 93,-2 6 1,-3 4 0,-2 4-1,17 18-93,-53-28 70,-2 3 0,-2 3 0,-3 3 1,-2 3-1,-2 2 0,20 31-70,-10-4 80,-4 3 0,-5 2 1,-3 2-1,39 96-80,-60-101 59,-4 3-1,-4 0 1,-5 2 0,1 25-59,-18-87 52,-1 1 1,-2 0 0,-2 0 0,0 0-1,-2 0 1,-2 0 0,-4 16-53,-2-6 120,-2 0 0,-1 0 1,-3-2-1,-1 1 1,-5 4-121,-17 26 287,-2-1 0,-24 25-287,-102 128 284,110-150-301,-112 135 11,122-157-675,-2-3 0,-47 37 681,-22 5-567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5.355"/>
    </inkml:context>
    <inkml:brush xml:id="br0">
      <inkml:brushProperty name="width" value="0.1" units="cm"/>
      <inkml:brushProperty name="height" value="0.1" units="cm"/>
      <inkml:brushProperty name="color" value="#33CCFF"/>
    </inkml:brush>
  </inkml:definitions>
  <inkml:trace contextRef="#ctx0" brushRef="#br0">533 0 5985,'-24'70'4121,"-37"25"832,-7 20-2376,-12 26-465,1 11-743,11 19-905,13 1-104,10-11-248,12-20-48,21-43-224,5-31-368,19-42-897,12-16-911,9-31 1424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5.805"/>
    </inkml:context>
    <inkml:brush xml:id="br0">
      <inkml:brushProperty name="width" value="0.1" units="cm"/>
      <inkml:brushProperty name="height" value="0.1" units="cm"/>
      <inkml:brushProperty name="color" value="#33CCFF"/>
    </inkml:brush>
  </inkml:definitions>
  <inkml:trace contextRef="#ctx0" brushRef="#br0">105 1151 7338,'0'0'154,"-1"0"-1,1 0 1,0 0 0,-1 0 0,1 0 0,0 0 0,-1 0 0,1 0 0,0 0 0,-1 0 0,1 0 0,0-1 0,0 1 0,-1 0 0,1 0 0,0 0 0,-1 0 0,1-1 0,0 1 0,0 0 0,0 0 0,-1-1 0,1 1-1,0 0 1,0 0 0,0-1 0,-1 1 0,1 0 0,0 0 0,0-1 0,0 1 0,0 0 0,0-1 0,0 1 0,0 0-154,-4-17 1426,3 12-904,-10-70 638,3-1 1,3-2-1161,1-156 887,4 90-117,-15-94-770,-24 16 121,32 187-169,5 16-81,5 17 43,4 9-4,40 67 57,-33-49 46,75 127 201,-6 5 0,53 144-214,-51-76 212,-81-214-194,0-1-1,0 1 1,1-1-1,0 0 1,1-1 0,1 1-1,-1-1 1,1-1-1,1 1 1,-1-1-1,3 1-17,-8-7 15,0 0 0,0-1-1,0 1 1,1-1-1,-1 0 1,1 1-1,-1-1 1,1 0-1,-1 0 1,1-1 0,-1 1-1,1 0 1,0-1-1,-1 0 1,1 1-1,0-1 1,0 0-1,-1 0 1,1-1-1,0 1-14,0-1 29,1 0 0,-1-1 0,0 1 0,0-1 0,0 0 0,0 0-1,-1 0 1,1 0 0,0 0 0,-1 0 0,1-1 0,-1 1 0,0-1-1,0 0 1,0 1 0,0-1 0,0-1-29,6-12 121,0 1 0,-1-1-1,-1 0 1,0-1 0,-1 0 0,0-3-121,6-36 521,0-15-521,-4 8 228,-3-1 1,-2 0-1,-3 0 1,-3 1-1,-2-1 1,-5-9-229,-3 7-669,-2 0-1,-3 1 1,-16-32 669,29 77-597,6 20 587,0 0 1,0 0-1,0 0 1,0 0-1,0-1 1,0 1-1,0 0 1,0 0-1,0 0 1,0 0-1,1 0 0,-1 0 1,0 0-1,0-1 1,0 1-1,0 0 1,0 0-1,0 0 1,0 0-1,0 0 1,1 0-1,-1 0 0,0 0 1,0 0-1,0 0 1,0 0-1,0 0 1,1 0-1,-1 0 1,0 0-1,0 0 1,0 0-1,0 0 0,0 0 1,0 0-1,1 0 1,-1 0-1,0 0 1,0 0-1,0 0 1,0 0-1,0 0 1,1 0-1,-1 0 0,0 0 1,0 0-1,0 0 1,0 1-1,0-1 1,0 0-1,0 0 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6.156"/>
    </inkml:context>
    <inkml:brush xml:id="br0">
      <inkml:brushProperty name="width" value="0.1" units="cm"/>
      <inkml:brushProperty name="height" value="0.1" units="cm"/>
      <inkml:brushProperty name="color" value="#33CCFF"/>
    </inkml:brush>
  </inkml:definitions>
  <inkml:trace contextRef="#ctx0" brushRef="#br0">60 287 8794,'6'53'2463,"0"-1"498,5 20-2961,-8-57 285,1 1-1,1-1 1,0 0-1,1 0 0,1 0 1,5 8-285,-10-19 40,0-1 1,0 0 0,0 0 0,1 0-1,-1 0 1,1 0 0,0 0-1,0 0 1,0-1 0,0 0 0,0 1-1,1-1 1,-1 0 0,0-1 0,1 1-1,0-1 1,-1 1 0,2-1-41,0 0 40,-1-1 0,0 0 1,1 0-1,-1 0 0,1-1 1,-1 1-1,0-1 1,1 0-1,-1 0 0,0-1 1,0 1-1,1-1 0,-1 0 1,0 0-1,-1 0 0,1-1 1,1-1-41,17-11 149,-2-2 0,0-1 0,-1 0 0,-1-1 0,0-2-149,82-109 507,-90 116-458,11-14 158,-1-1-1,-1-1 1,-2-1 0,2-7-207,-17 34 58,0-1 1,0 1-1,-1 0 0,0-1 0,0 1 1,0-1-1,0 1 0,-1-1 0,1 0 1,-1 1-1,0-1 0,-1 1 0,1-1 1,-1 0-1,0 1 0,0-1 1,-1-1-59,0 2 62,-1-1 0,0 1 0,1 0 0,-1 0 0,-1 0 0,1 1 0,-1-1 1,1 1-1,-1 0 0,0 0 0,0 0 0,0 0 0,-1 1 0,1 0 0,-1-1 1,-3 0-63,-24-9 20,-1 2 1,0 1-1,-1 1 1,0 2 0,0 1-1,-1 2 1,1 1-1,-1 2 1,-21 3-21,44-2-261,-1 1 0,1 0 0,0 0 0,0 1 0,0 1 0,0 0 0,1 1 0,-1 0 0,-4 4 261,8-4-269,0 1-1,0 1 0,-6 6 270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6.485"/>
    </inkml:context>
    <inkml:brush xml:id="br0">
      <inkml:brushProperty name="width" value="0.1" units="cm"/>
      <inkml:brushProperty name="height" value="0.1" units="cm"/>
      <inkml:brushProperty name="color" value="#33CCFF"/>
    </inkml:brush>
  </inkml:definitions>
  <inkml:trace contextRef="#ctx0" brushRef="#br0">14 0 8994,'10'9'694,"1"1"1,-1 0-1,-1 1 0,0 0 1,0 0-1,-1 1 0,-1 0 1,0 1-1,5 11-694,7 23 973,-2 0 0,0 7-973,-13-42 225,40 141 909,11 38-452,-38-143-481,1-1 0,21 37-201,-39-83 4,0-1-1,0 1 0,0 0 1,1-1-1,-1 1 0,0 0 1,1-1-1,-1 1 1,0 0-1,1-1 0,-1 1 1,1-1-1,-1 1 0,1 0 1,-1-1-1,1 1 1,-1-1-1,1 0 0,-1 1 1,1-1-1,0 1 0,-1-1 1,1 0-4,-2-17 20,-4 6-7,0 0 1,0 0 0,-1 0-1,0 1 1,0-1 0,-2 2-1,1-1 1,-1 1 0,0 0 0,-1 0-1,0 1 1,-1 1 0,1-1-1,-1 1 1,-1 1 0,1 0 0,-1 0-1,-11-3-13,18 8 0,1 0-1,-1 0 1,1 1-1,-1-1 1,0 1-1,1 0 1,-1 0-1,0 0 1,1 0-1,-1 0 1,1 1-1,-1 0 1,0 0-1,1 0 1,0 0-1,-1 1 1,0 0 0,-1 0 1,1 1 1,-1 1 0,1-1 0,0 1 0,0-1 0,0 1 0,0 0-1,1 1 1,0-1 0,-3 4-2,-3 10 46,0-1-1,1 2 1,1-1-1,1 1 1,-3 14-46,3-10 92,1 1 0,1-1 1,1 1-1,1 0 1,2 0-1,0 0 0,3 19-92,-2-38 11,0 0 0,0-1 0,0 1-1,1 0 1,-1-1 0,1 1-1,0-1 1,1 0 0,-1 0 0,1 0-1,0 0 1,0 0 0,0-1-1,0 1 1,1-1 0,-1 0 0,1 1-1,0-2 1,0 1 0,1 0-11,2 0-537,0 1 0,0-2 0,0 1 0,1-1 1,-1 0-1,1 0 0,0-1 0,-1 0 0,1 0 1,0-1-1,8 0 537,14-4-1751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6.836"/>
    </inkml:context>
    <inkml:brush xml:id="br0">
      <inkml:brushProperty name="width" value="0.1" units="cm"/>
      <inkml:brushProperty name="height" value="0.1" units="cm"/>
      <inkml:brushProperty name="color" value="#33CCFF"/>
    </inkml:brush>
  </inkml:definitions>
  <inkml:trace contextRef="#ctx0" brushRef="#br0">0 655 6009,'29'-10'1145,"-20"6"-595,-1 1 0,2 0 0,-1 0 0,0 1 1,0 1-1,1 0 0,-1 0 0,1 0 0,6 2-550,0-2 527,0-1 0,0 0 0,-1-1 0,1 0 0,0-1 0,-1-1 0,0-1 0,0 0 0,-1-1 1,0 0-1,0-1 0,2-3-527,16-11 316,-1-1 0,-1-2 0,-1-1 0,12-14-316,-20 18 58,0-1 0,-1-1 0,-1-1 0,-1-1 0,-2 0 1,0-1-1,-2-1 0,0-3-58,-12 27 12,0-1 0,0 0 0,-1 0 0,1 0 0,-1 0 0,0 0 0,-1-1 0,1 1 0,-1 0 0,0 0 0,0-1 0,-1 1 0,0 0 0,0 0 0,0 0 0,0 0 0,-1 0 0,0 0 0,0 0 0,0 0 0,0 1 0,-1-1 0,0 1 0,0 0 0,-1-2-12,-1 0-2,0 1-1,0 0 1,0-1-1,-1 2 1,0-1 0,0 1-1,0 0 1,0 0 0,-1 0-1,0 1 1,1 0-1,-1 1 1,0-1 0,-1 1-1,1 1 1,0-1-1,0 1 1,-1 1 0,1-1-1,0 1 1,-1 0-1,1 1 1,-1 0 0,1 0-1,0 0 1,0 1-1,0 0 1,0 1 0,-2 0 2,-5 5-21,1 1 0,0 0 0,0 0 0,1 1-1,1 1 1,-1 0 0,2 1 0,-1 0 0,2 1 0,0-1 0,0 2 0,1 0 0,1 0 21,-5 9 41,1 2 0,1-1 0,1 1 0,1 1 0,2 0 0,0 0 0,1 11-41,2-19 97,2 0-1,0 1 1,1-1-1,1 0 1,1 0 0,2 8-97,-3-20 41,0-1 0,0 1 0,1-1 0,0 0 0,0 1 0,0-1 1,1 0-1,0 0 0,0 0 0,0-1 0,0 1 0,1-1 0,0 0 0,0 0 0,0 0 1,0 0-1,1 0 0,-1-1 0,1 0 0,0 0 0,0-1 0,2 2-41,4-1 61,1 1 0,-1-2-1,1 0 1,-1 0 0,1-1-1,0 0 1,0-1 0,-1-1-1,1 0 1,0 0-1,9-3-60,23-6 117,0-3 0,20-8-117,-10 2 24,195-53-3102,-229 67 2260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20.142"/>
    </inkml:context>
    <inkml:brush xml:id="br0">
      <inkml:brushProperty name="width" value="0.1" units="cm"/>
      <inkml:brushProperty name="height" value="0.1" units="cm"/>
      <inkml:brushProperty name="color" value="#33CCFF"/>
    </inkml:brush>
  </inkml:definitions>
  <inkml:trace contextRef="#ctx0" brushRef="#br0">3651 4985 8962,'-69'25'786,"0"-4"0,-2-3-1,0-3 1,-5-2-786,-40 1-69,-1-6 0,-16-4 69,-108-4 640,-161-24-640,250 7 311,1-7 1,1-7 0,-107-37-312,135 27 46,2-5 1,2-6 0,2-4-1,-40-31-46,50 21-43,-98-81 43,145 98 7,2-2-1,2-4 0,-43-55-6,56 56 52,2-1 0,2-1-1,4-3 1,-5-13-52,10 15 32,3-1 1,2-2-1,3 0 0,2-2 0,3 0 1,3-1-1,2 0 0,4-1 1,1-10-33,6-29 30,4 0 1,5 1-1,4 0 0,18-59-30,1 27 13,7 1-1,5 3 0,16-22-12,-3 26-5,6 3-1,4 3 0,7 2 0,4 4 0,18-13 6,16-7-16,5 4 0,6 5 0,121-93 16,-115 117 4,5 5 0,4 7 0,3 6 0,4 6 0,3 6 0,3 7 0,2 6 0,63-10-4,-110 40 4,0 4 0,2 5 1,0 5-1,2 5-4,-20 5 53,0 4 0,0 4 0,0 4 0,-1 4-1,7 6-52,61 20 210,-3 8 0,-2 6 0,130 64-210,-170-63 118,-3 4 1,-2 5-1,31 27-118,-60-32 58,-3 3 0,-2 3 0,-4 3 0,34 43-58,3 22 152,-5 6 1,8 26-153,-48-68 170,-5 3-1,4 18-169,-34-58 176,-1 3 0,-4 0 0,-2 1 0,4 29-176,-5 10 293,-4 1 0,-5 0 0,-4 1 0,-5 13-293,-6 12 139,-5-1-1,-6 0 0,-8 13-138,14-87 61,-3 0 1,-1-1-1,-3-1 0,-2-1 1,-2 0-1,-3-1 0,-1-2 1,-3-1-1,-19 24-61,-59 63 503,-26 18-503,-129 119 379,146-155-1194,-5-6 0,-4-5 0,-135 84 815,108-96-905,8-7 364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21.689"/>
    </inkml:context>
    <inkml:brush xml:id="br0">
      <inkml:brushProperty name="width" value="0.1" units="cm"/>
      <inkml:brushProperty name="height" value="0.1" units="cm"/>
      <inkml:brushProperty name="color" value="#33CCFF"/>
    </inkml:brush>
  </inkml:definitions>
  <inkml:trace contextRef="#ctx0" brushRef="#br0">32 118 7009,'-32'-117'2993,"39"153"-1785,2 23-135,10 44-161,-1 14-216,1 19-240,3 4-48,-1-7-144,1-8-152,-2-32-48,-4-26 8,-5-34-952,-4-19-1400,-8-21 1487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22.039"/>
    </inkml:context>
    <inkml:brush xml:id="br0">
      <inkml:brushProperty name="width" value="0.1" units="cm"/>
      <inkml:brushProperty name="height" value="0.1" units="cm"/>
      <inkml:brushProperty name="color" value="#33CCFF"/>
    </inkml:brush>
  </inkml:definitions>
  <inkml:trace contextRef="#ctx0" brushRef="#br0">1 464 8178,'7'-50'3777,"29"-11"-1977,9-7 40,23-4-887,5 9-329,10 10-328,1 11-128,-14 16-312,-3 4-568,-19 15 480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22.369"/>
    </inkml:context>
    <inkml:brush xml:id="br0">
      <inkml:brushProperty name="width" value="0.1" units="cm"/>
      <inkml:brushProperty name="height" value="0.1" units="cm"/>
      <inkml:brushProperty name="color" value="#33CCFF"/>
    </inkml:brush>
  </inkml:definitions>
  <inkml:trace contextRef="#ctx0" brushRef="#br0">8 0 8706,'-1'1'176,"1"-1"0,-1 1 0,1-1 0,-1 1 0,1-1 0,-1 1 0,1-1 0,-1 1 0,1 0 0,0-1 0,-1 1 0,1 0 0,0-1 0,-1 1 0,1 0 0,0 0 0,0-1 0,0 1 0,0 0 0,0 0 0,0-1 0,0 1 0,0 0-176,8 21 1583,-1-12-1143,1 0 1,0 0-1,4 3-440,221 216 3223,29 9-3223,-21-22 472,37 59-472,-229-222 40,2 4 46,4-2 1,22 16-87,-76-69-1,4 2-112,-1-1-1,0 1 0,1-1 1,0 0-1,-1 0 1,1 0-1,0 0 1,1-1-1,-1 0 1,0 0-1,1 0 1,0-1 113,5-2-487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29.504"/>
    </inkml:context>
    <inkml:brush xml:id="br0">
      <inkml:brushProperty name="width" value="0.1" units="cm"/>
      <inkml:brushProperty name="height" value="0.1" units="cm"/>
      <inkml:brushProperty name="color" value="#33CCFF"/>
    </inkml:brush>
  </inkml:definitions>
  <inkml:trace contextRef="#ctx0" brushRef="#br0">5873 6486 7170,'-49'27'415,"-1"-2"0,-1-2 0,-1-2 0,-1-3 0,-1-2 0,0-2 0,-26 2-415,-290 29 197,108-15-156,-374 65-26,20-3-14,-300 20-52,512-78 55,-116-16-4,392-20 5,1-5-1,-113-21-4,172 16-5,1-4 1,1-2-1,0-3 1,2-3-1,0-2 1,-12-11 4,29 12-17,1-3 0,2-1 1,0-3-1,2-1 1,2-3-1,1 0 1,2-3-1,1-1 0,3-2 1,1-1-1,2-1 1,-23-46 16,23 27-35,2-2 0,4 0 0,-11-45 35,6-7-75,-10-90 75,23 80 16,5-1 0,6 0 0,6 0 0,5 0 1,6 0-1,5 1 0,6 1 0,5 1 0,10-13-16,16-26 17,7 4 0,6 2 0,80-131-17,-3 42-14,167-214 14,-101 187 3,11 9 0,118-99-3,2 34-72,271-197 72,-368 338-248,8 12-1,217-113 249,-293 195-104,3 9 0,4 7 0,3 8-1,169-39 105,-190 73 4,3 6-1,0 7 0,2 8 0,2 8-3,37 6 96,0 10 1,0 8-1,15 13-96,-97-8 95,-2 5 1,19 12-96,-56-11 129,-1 4-1,-2 4 1,34 22-129,-61-26 98,-2 2 1,-2 3-1,-1 2 0,-2 2 1,7 11-99,-20-15 85,-2 2 0,-2 1 0,-1 2 1,-2 2-1,-2 0 0,18 39-85,-18-20 49,-3 0 0,-3 1 1,-2 1-1,-3 1 0,-3 1 0,-3 1 0,-3 0 1,-2 5-50,0 68 69,-6 0 1,-6 0 0,-13 56-70,-9 10 291,-10-2 1,-8-2-1,-9-2 0,-44 99-291,-171 378 1659,213-543-1340,-29 70 228,-8-5 0,-72 105-547,-125 138 327,169-281-820,-88 90 493,99-138-224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1.638"/>
    </inkml:context>
    <inkml:brush xml:id="br0">
      <inkml:brushProperty name="width" value="0.1" units="cm"/>
      <inkml:brushProperty name="height" value="0.1" units="cm"/>
      <inkml:brushProperty name="color" value="#33CCFF"/>
    </inkml:brush>
  </inkml:definitions>
  <inkml:trace contextRef="#ctx0" brushRef="#br0">765 32 4705,'4'-20'1420,"-4"20"-1361,0-1 1,0 1-1,0-1 1,0 1-1,0-1 1,-1 1 0,1-1-1,0 1 1,0-1-1,0 1 1,-1-1-1,1 1 1,0 0-1,0-1 1,-1 1 0,1-1-1,0 1 1,-1 0-1,1-1 1,0 1-1,-1 0 1,0-1-60,-1 1 223,-1-1 0,0 1 0,1-1 0,-1 1 0,0 0 0,1 0 0,-1 0 0,0 0 0,1 1 0,-4 0-223,-17 1 893,-17 1 334,1 1-1,0 2 0,0 2 1,-27 9-1227,38-8 191,1 1 1,1 1-1,0 2 1,0 1-1,1 1 1,-18 15-192,-31 30 74,3 4 1,-18 24-75,74-73 7,11-11-14,0-1 0,1 1 0,-1 0 1,1 1-1,0-1 0,0 1 0,0-1 0,1 1 0,-1 1 7,2-4-7,1 0 0,0 0-1,-1 0 1,1 0 0,0 0-1,0 0 1,0 0 0,0 0-1,1 0 1,-1 0-1,0 0 1,1 0 0,-1 0-1,1 0 1,0 0 0,0 0-1,0 0 1,0 0 0,0-1-1,0 1 1,0 0 0,0-1-1,1 1 1,-1-1 0,2 2 7,9 7 11,0 0 1,0-1 0,1 0-1,0-1 1,1 0 0,0-1 0,0-1-1,9 3-11,31 9 201,38 8-201,59 7 142,27-2-142,-171-29-185,-6-2 0,0 0 1,0 1-1,0-1 0,0 0 0,0 0 1,0 0-1,0 0 0,0 0 1,0 0-1,0 0 0,0 0 0,0 0 1,0 0-1,0-1 0,0 1 1,0 0-1,1-1 185,2-6-1368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30.374"/>
    </inkml:context>
    <inkml:brush xml:id="br0">
      <inkml:brushProperty name="width" value="0.1" units="cm"/>
      <inkml:brushProperty name="height" value="0.1" units="cm"/>
      <inkml:brushProperty name="color" value="#33CCFF"/>
    </inkml:brush>
  </inkml:definitions>
  <inkml:trace contextRef="#ctx0" brushRef="#br0">13 618 2921,'-1'9'291,"-5"30"875,3-34-338,1-23 407,1-16-376,2 0-1,1 1 0,1-1 1,8-28-859,6-13 1337,15-41-1337,-18 72 474,2 0 1,5-7-475,-16 40 103,1 0 1,0 0-1,0 1 1,1 0-1,1 0 0,-1 0 1,2 1-1,-1 0 0,1 1 1,6-5-104,-13 11 35,1 1-1,-1-1 1,1 1 0,-1 0-1,1 0 1,-1 0 0,1 0-1,-1 0 1,1 0 0,0 1-1,0-1 1,-1 1 0,1 0 0,0-1-1,0 1 1,0 1 0,-1-1-1,3 1-34,-1 0 53,-1 0 0,1 0 0,0 1 0,-1 0 0,1 0 0,-1 0 0,1 0 0,-1 0-1,0 1 1,0-1 0,3 4-53,3 4 158,0 1-1,-1 1 0,0 0 0,-1 0 0,0 0 1,3 9-158,11 29 556,-3 1 0,3 18-556,-8-23-98,3-1 0,1 0-1,8 12 99,-3-21-271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30.743"/>
    </inkml:context>
    <inkml:brush xml:id="br0">
      <inkml:brushProperty name="width" value="0.1" units="cm"/>
      <inkml:brushProperty name="height" value="0.1" units="cm"/>
      <inkml:brushProperty name="color" value="#33CCFF"/>
    </inkml:brush>
  </inkml:definitions>
  <inkml:trace contextRef="#ctx0" brushRef="#br0">124 21 6145,'-88'-21'6448,"86"21"-6386,1 0 1,0 0-1,0 0 0,0 1 0,0-1 0,0 0 0,-1 0 0,1 1 0,0-1 0,0 0 0,0 1 0,0-1 0,0 1 1,0-1-1,0 1 0,0 0 0,0 0 0,0-1 0,0 1 0,1 0 0,-1 0 0,0 0 0,0 0 0,1 0 1,-1 0-1,0 0 0,1 0 0,-1 0 0,1 0 0,0 0 0,-1 0 0,1 0 0,0 0 0,0 1 0,-1-1-62,-1 9 62,1 0-1,0-1 0,0 1 0,1 2-61,0-6 84,-1 61 330,4 1 0,9 55-414,31 135 752,-29-181-549,52 241 434,-42-224-465,5-1 1,16 29-173,-31-88 24,2 0 1,1-1-1,1-1 1,23 28-25,-29-43 1,1-2 0,1 0 1,1 0-1,0-1 1,0-1-1,1 0 1,1-2-1,0 0 0,14 6 0,-9-6 6,1-1 1,1-1 0,0-2 0,0 0-1,1-1 1,-1-2 0,1 0 0,0-2 0,0-1-1,0-1 1,1-1 0,-1-1 0,0-1-1,-1-1 1,1-1 0,-1-2 0,0 0 0,3-3-8,133-62-48,-31 12-1414,-110 52 547,1 0 1,0 2 0,3-1 914,-7 5-524,0 0 1,-1 0 0,11 2 523,-26 0-5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35.536"/>
    </inkml:context>
    <inkml:brush xml:id="br0">
      <inkml:brushProperty name="width" value="0.1" units="cm"/>
      <inkml:brushProperty name="height" value="0.1" units="cm"/>
      <inkml:brushProperty name="color" value="#33CCFF"/>
    </inkml:brush>
  </inkml:definitions>
  <inkml:trace contextRef="#ctx0" brushRef="#br0">144 1152 1712,'-6'-16'1052,"0"0"-1,1-1 0,0 1 1,2-1-1,-2-15-1051,-2-10 903,-29-116 1089,5 16-107,4-4-1885,21 101 144,2 0-1,2-1 1,2 1-1,2 0 1,3-17-144,-4 57 17,0-3 19,0 0 0,1 0-1,0 0 1,3-7-36,-5 14 7,0 0-1,1 0 1,-1 0 0,1-1 0,-1 1-1,1 0 1,-1 0 0,1 0 0,0 0-1,0 0 1,0 0 0,-1 0 0,1 0-1,0 0 1,0 1 0,0-1 0,0 0-1,0 1 1,1-1 0,-1 0 0,0 1-1,0-1 1,0 1 0,1 0-1,-1-1 1,0 1 0,0 0 0,1 0-1,-1 0 1,0 0 0,0 0 0,1 0-1,0 0-6,4 3 19,-1-1-1,0 1 1,1 1-1,-1-1 1,0 1-1,-1 0 1,1 0-1,-1 0 1,0 0-1,0 1 1,0 0-1,0 0 0,1 3-18,38 58 142,-4 1 0,-3 2 1,2 12-143,-2-8 66,14 34 16,17 33 88,-67-140-169,0-1 1,0 1 0,0 0 0,0 0-1,0 0 1,0 0 0,0-1-1,0 1 1,0 0 0,0 0 0,0 0-1,1 0 1,-1-1 0,0 1 0,0 0-1,0 0 1,0 0 0,0 0-1,0 0 1,1 0 0,-1 0 0,0-1-1,0 1 1,0 0 0,0 0 0,0 0-1,1 0 1,-1 0 0,0 0 0,0 0-1,0 0 1,1 0 0,-1 0-1,0 0 1,0 0 0,0 0 0,0 0-1,1 0 1,-1 0 0,0 0 0,0 0-1,0 0 1,0 0 0,1 0-1,-1 0 1,0 0 0,0 1 0,0-1-1,0 0 1,1 0 0,-1 0 0,0 0-1,0 0 1,0 0 0,0 1-1,0-1 1,0 0 0,0 0 0,1 0-1,-1 0 1,0 0 0,0 1 0,0-1-1,0 0 1,0 0 0,0 0-1,0 0 1,0 1 0,0-1-2,4-16 58,11-342 260,-14 290-299,-5-278 325,4 334-275,0 8-28,-1 1-1,1-1 1,1 0-1,-1 1 1,1-1 0,-1 0-1,1 1 1,0-1-1,0 0 1,0 1-1,2-2-40,-3 5 7,0 0-1,0-1 1,0 1-1,0 0 1,0 0-1,0 0 1,0 0-1,0-1 1,0 1-1,0 0 1,1 0-1,-1 0 1,0 0-1,0 0 1,0 0-1,0-1 0,0 1 1,0 0-1,1 0 1,-1 0-1,0 0 1,0 0-1,0 0 1,0 0-1,1 0 1,-1 0-1,0 0 1,0 0-1,0 0 1,1 0-1,-1 0 1,0 0-1,0 0 1,0 0-1,0 0 1,1 0-1,-1 0 1,0 0-1,0 0 1,0 0-1,0 0 1,1 0-1,-1 0 1,0 0-1,0 0 1,0 1-1,0-1 1,0 0-1,1 0 1,-1 0-1,0 0 0,0 0 1,0 1-1,0-1 1,0 0-1,0 0 1,0 0-1,0 0 1,1 0-1,-1 1 1,0-1-7,6 14 131,-5-11-84,31 91 736,17 86-783,-17-58 145,-19-72-96,31 98 101,-34-118-89,2-1-1,1 0 1,14 21-61,-21-40-64,0 0 0,1-1 0,1 0 0,-1-1-1,1 1 1,1-1 0,9 6 64,20 9-221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35.906"/>
    </inkml:context>
    <inkml:brush xml:id="br0">
      <inkml:brushProperty name="width" value="0.1" units="cm"/>
      <inkml:brushProperty name="height" value="0.1" units="cm"/>
      <inkml:brushProperty name="color" value="#33CCFF"/>
    </inkml:brush>
  </inkml:definitions>
  <inkml:trace contextRef="#ctx0" brushRef="#br0">6 629 3969,'-1'1'144,"0"0"0,1 1 1,-1-1-1,1 0 0,-1 1 1,1-1-1,-1 1 0,1-1 1,0 0-1,0 1 0,0-1 0,0 1 1,0-1-1,0 1 0,0-1 1,0 0-1,1 1 0,-1-1 0,1 1 1,-1-1-1,1 0 0,-1 1 1,1-1-1,0 0 0,-1 0 1,1 1-1,0-1 0,1 0-144,-1 0 109,1 0 0,0 0 1,-1 0-1,1-1 0,0 1 0,0-1 0,-1 1 0,1-1 1,0 0-1,0 0 0,0 0 0,0 0 0,0 0 0,-1 0 0,1 0 1,0-1-1,0 1 0,0-1 0,0 1 0,-1-1 0,1 0 0,0 1 1,1-2-110,3-2 198,0 1 0,0-1 0,0 0 0,0-1 0,-1 1 0,0-1 0,0-1 0,0 1 0,2-4-198,38-57 992,-35 51-819,150-263 1253,-131 225-1282,-18 33-91,2-2 40,-2-1 0,1-3-93,-9 20 37,-1 0-1,0 0 1,0 0 0,-1 0-1,0 0 1,0-1-1,0 1 1,-1 0-1,0 0 1,0-7-37,-1 11 19,1 0-1,-1 0 1,0 0-1,1 0 1,-1 0-1,0 0 1,0 0-1,0 0 1,0 1-1,0-1 1,-1 0-1,1 0 1,-1 1-1,1-1 1,-1 1-1,1 0 1,-1-1-1,0 1 1,0 0-1,1 0 1,-1 0-1,0 0 1,0 0-1,0 0 1,0 1-1,0-1 1,-1 1 0,1-1-1,0 1 1,0 0-1,0 0 1,0 0-1,0 0 1,-2 0-19,-7 1 46,0 0 0,1 0 0,-1 1 0,1 1 0,-1 0 0,-3 1-46,-1 2 9,-1 0 1,2 1 0,-1 0-1,1 1 1,0 1 0,0 0-1,1 1 1,0 0 0,-2 4-10,6-4-12,0-1 1,0 2 0,2-1-1,-1 1 1,1 0 0,1 1-1,0-1 1,0 1 0,1 1 0,1-1-1,-3 12 12,3-5 6,1 0-1,0 0 1,1 0-1,1 0 1,1 1-1,1-1 1,0 0 0,2 0-1,0 0 1,1 0-1,2 4-5,-4-14 16,1 0 0,1-1-1,-1 1 1,2-1 0,-1 0-1,1 0 1,0 0 0,1 0-1,0-1 1,0 0 0,0 0-1,1-1 1,0 1 0,0-2-1,1 1 1,0-1 0,0 0 0,0-1-1,0 1 1,1-2 0,0 1-1,-1-1 1,1-1 0,1 1-16,17 1-131,0-1 0,1-1 1,-1-2-1,14-1 131,52-4-246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36.237"/>
    </inkml:context>
    <inkml:brush xml:id="br0">
      <inkml:brushProperty name="width" value="0.1" units="cm"/>
      <inkml:brushProperty name="height" value="0.1" units="cm"/>
      <inkml:brushProperty name="color" value="#33CCFF"/>
    </inkml:brush>
  </inkml:definitions>
  <inkml:trace contextRef="#ctx0" brushRef="#br0">204 1 6913,'-48'42'4147,"29"-26"-3487,1 0 1,1 1-1,0 1 1,-1 4-661,9-11 97,1 2 0,0-1 0,0 1 0,1 0 0,1 1 0,1-1 0,0 1 0,0 2-97,3-10 19,1-1 0,0 1-1,0-1 1,1 1 0,-1-1-1,1 1 1,1-1 0,-1 1-1,1-1 1,0 1-1,0-1 1,0 0 0,1 1-1,0-1 1,0 0 0,0 0-1,1 0 1,0 0 0,0 0-1,0-1 1,0 1 0,4 2-19,-1 0 21,1-1 0,0-1 0,0 1 0,0-1 0,0-1 0,1 1 0,0-1 0,0 0 1,0-1-1,2 0-21,14 5 68,0-2 1,22 2-69,22 6 85,-62-13-59,-1 0 0,0 1 1,0-1-1,1 1 0,-1 0 0,0 1 0,-1-1 1,1 1-1,0 0 0,-1 1 0,0-1 0,0 1 1,0-1-1,0 1 0,0 0 0,-1 1 0,1-1 1,-1 1-1,-1-1 0,1 1 0,0 0 0,-1 0 1,0 0-1,0 0 0,-1 0 0,0 1 0,0-1 1,0 1-1,0-1 0,-1 0 0,0 1 0,0-1 1,0 1-1,-1 3-26,-1 6 118,0-1 0,-1 1 0,-1-1 0,-1 1 0,0-1 0,-3 6-118,4-11 68,0-1 1,-1 1 0,1-1 0,-2 0-1,1 0 1,-1 0 0,-1-1-1,1 0 1,-1 0 0,-4 2-69,9-7-12,1-1 1,-1 0 0,0 0-1,1 0 1,-1 0-1,0-1 1,1 1-1,-1 0 1,0-1 0,0 1-1,0-1 1,0 0-1,0 0 1,0 1 0,1-1-1,-1 0 1,0-1-1,0 1 1,0 0-1,0-1 1,-1 1 11,0-1-197,1-1 1,-1 1-1,0-1 1,1 1-1,-1-1 1,1 0-1,-1 0 1,1 0-1,0 0 1,0 0-1,0 0 1,-1-2 196,-19-28-1143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36.627"/>
    </inkml:context>
    <inkml:brush xml:id="br0">
      <inkml:brushProperty name="width" value="0.1" units="cm"/>
      <inkml:brushProperty name="height" value="0.1" units="cm"/>
      <inkml:brushProperty name="color" value="#33CCFF"/>
    </inkml:brush>
  </inkml:definitions>
  <inkml:trace contextRef="#ctx0" brushRef="#br0">0 1 8634,'1'31'2067,"1"0"0,2 2-2067,23 110 1647,-10-60-1012,0 10-200,10 63 593,48 150-1028,-71-292 21,1 0 0,0 0 0,1 0-1,0 0 1,1-1 0,7 9-21,-13-21 2,-1-1 0,0 1 0,1 0 0,-1-1 0,1 1 0,-1-1 0,1 1 0,-1-1 0,1 0 0,0 1 0,-1-1 0,1 1 0,0-1 0,-1 0 0,1 0 0,0 1 0,-1-1 0,1 0 0,0 0 0,-1 0 1,1 0-1,0 0 0,-1 0 0,1 0 0,0 0 0,0 0 0,-1 0 0,1 0 0,0 0 0,-1-1 0,1 1 0,0 0 0,-1 0 0,1-1 0,0 1 0,-1 0 0,1-1 0,-1 1 0,1-1 0,0 1 0,-1-1 0,1 1 0,-1-1 0,0 1 0,1-1 0,-1 1 0,1-1 0,-1 0 0,0 0-2,4-4 17,-1 0 0,0-1 0,-1 1 0,1-1 0,-1-1-17,-1 4 7,20-64 87,-13 38-96,1 1 0,4-6 2,-10 26-14,1 0-1,0 1 1,0-1-1,1 1 1,0 0-1,1 0 1,-1 1-1,1-1 1,5-3 14,-10 9-3,1 0-1,-1 0 1,0 0 0,1 0 0,-1 0-1,1 0 1,-1 0 0,1 1 0,-1-1 0,1 1-1,-1-1 1,1 1 0,0 0 0,-1-1-1,1 1 1,0 0 0,-1 0 0,1 0-1,0 0 1,-1 1 0,1-1 0,0 0 3,1 1 5,-1 0 1,1 1-1,-1-1 1,0 0-1,1 1 1,-1-1 0,0 1-1,0 0 1,0 0-1,0 0 1,0 0-1,1 2-5,4 6 55,0 0 0,-1 0 0,-1 1-1,0 0 1,0 0 0,-1 0-55,7 23 240,-3 0 0,0 1 0,1 30-240,-1-15 322,5 17-322,-10-57 21,6 24-232,-8-32 96,-1 0 0,1-1 0,0 1 0,0 0 0,0-1 0,0 1 0,0-1 0,0 0 0,0 1 0,0-1 0,1 0 0,-1 0 0,0 0 0,1 1 0,-1-1 0,1-1 0,0 1 115,12 1-783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37.257"/>
    </inkml:context>
    <inkml:brush xml:id="br0">
      <inkml:brushProperty name="width" value="0.1" units="cm"/>
      <inkml:brushProperty name="height" value="0.1" units="cm"/>
      <inkml:brushProperty name="color" value="#33CCFF"/>
    </inkml:brush>
  </inkml:definitions>
  <inkml:trace contextRef="#ctx0" brushRef="#br0">24 1112 6057,'0'1'552,"-1"1"-40,0 0 0,0 0 0,0 0 0,0 0 0,0 0 0,-1 0 0,1 0 0,0-1 0,-1 1 0,0 0 0,1-1 0,-1 1 0,0-1-512,2-2 134,-1 0-1,1 0 0,0 0 0,-1 0 0,1 0 0,0 0 0,0 0 0,0 0 0,0-1 0,0 1 0,0 0 0,0 0 0,0 0 1,1-1-134,-1-2 281,-1-295 2466,0 35-1969,0-235-71,0 457-615,1 42-87,0-1 1,0 1 0,0-1 0,0 1 0,0-1-1,0 1 1,0-1 0,0 0 0,1 1 0,-1-1-1,0 1 1,0-1 0,0 1 0,1-1 0,-1 1-1,0-1 1,0 1 0,1-1 0,-1 1 0,0-1-1,1 1 1,-1 0 0,1-1 0,-1 1-6,10 5 83,8 21 2,-17-24-74,165 311 387,-47-81-214,-77-160-95,2-1 0,7 3-89,-44-65 11,-3-2 0,1-1 1,0 0-1,0 0 0,0 0 0,1-1 1,0 1-1,3 1-11,-8-6 2,-1-1 0,1 0-1,0 1 1,-1-1 0,1 0 0,-1 1 0,1-1 0,0 0 0,-1 0 0,1 0 0,-1 0-1,1 0 1,0 0 0,-1 0 0,1 0 0,0 0 0,-1 0 0,1 0 0,0 0-1,-1 0 1,1 0 0,0 0 0,-1-1 0,1 1 0,-1 0 0,1-1 0,-1 1 0,1 0-1,-1-1 1,1 1 0,-1-1 0,1 1-2,0-2 8,1 0-1,-1 1 1,0-1 0,0 0 0,0 0-1,0 0 1,0 0 0,-1 0-1,1-1 1,0 1-8,8-47 80,-2 1 0,-2-1 0,-3 0 0,-1-15-80,0 16 23,0 5-128,2-48-577,-4 0 1,-10-70 681,10 150-1494,10 18 526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37.607"/>
    </inkml:context>
    <inkml:brush xml:id="br0">
      <inkml:brushProperty name="width" value="0.1" units="cm"/>
      <inkml:brushProperty name="height" value="0.1" units="cm"/>
      <inkml:brushProperty name="color" value="#33CCFF"/>
    </inkml:brush>
  </inkml:definitions>
  <inkml:trace contextRef="#ctx0" brushRef="#br0">122 226 6377,'1'13'648,"1"18"1193,1 0 0,3 13-1841,-4-37 209,-1 0 0,1 0-1,0 1 1,1-1 0,0-1 0,0 1-1,0 0 1,1-1 0,0 1 0,0-1-1,1 0 1,3 3-209,-6-7 61,1 0-1,-1 0 1,1-1-1,0 1 1,0-1-1,0 1 1,0-1 0,0 0-1,0 0 1,0-1-1,0 1 1,0 0-1,0-1 1,0 0-1,0 0 1,0 0 0,1 0-1,-1 0 1,0-1-1,0 1 1,0-1-1,0 0 1,0 0-1,0 0 1,0 0 0,2-2-61,5-2 152,0 0 0,-1-1 0,0 0 0,0 0 0,-1-1 0,0 0 0,2-2-152,1-3 192,0-1 0,-1 0-1,-1 0 1,0-1-1,-1 0 1,0-1-1,-1 1 1,-1-1 0,-1-1-1,2-6-191,0-4 372,-1-1 0,-2 1-1,-1-1 1,0 0 0,-3-21-372,1 46 32,-1 0 0,0 0 1,0 0-1,0 1 1,0-1-1,0 0 1,-1 0-1,1 0 1,0 1-1,-1-1 1,1 0-1,-1 0 1,0 1-1,0-1 0,1 1 1,-1-1-1,0 0 1,0 1-1,-1 0 1,1-1-1,0 1 1,0 0-1,-1-1 1,1 1-1,-1 0 1,1 0-1,-1 0 1,1 0-1,-1 1 0,0-1 1,1 0-1,-1 1 1,0-1-1,1 1 1,-1-1-1,0 1 1,0 0-1,0 0 1,1 0-1,-3 0-32,-7 1 72,0 1-1,0 0 1,0 0 0,0 1-1,0 1 1,-3 2-72,-3-1 57,-32 12-425,1 2 1,0 2-1,2 1 0,0 3 0,-9 9 368,41-25-664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37.938"/>
    </inkml:context>
    <inkml:brush xml:id="br0">
      <inkml:brushProperty name="width" value="0.1" units="cm"/>
      <inkml:brushProperty name="height" value="0.1" units="cm"/>
      <inkml:brushProperty name="color" value="#33CCFF"/>
    </inkml:brush>
  </inkml:definitions>
  <inkml:trace contextRef="#ctx0" brushRef="#br0">0 17 7498,'0'-1'142,"0"0"1,0 1 0,0-1-1,1 0 1,-1 0 0,0 1 0,0-1-1,1 0 1,-1 0 0,0 1-1,1-1 1,-1 0 0,1 1-1,-1-1 1,1 1 0,-1-1 0,1 1-1,-1-1 1,1 1 0,-1-1-1,1 1 1,0-1 0,-1 1 0,1 0-1,0-1 1,0 1 0,-1 0-1,1 0 1,0-1-143,0 2 158,1 0 1,-1 0-1,0 0 1,1 0-1,-1 0 0,0 0 1,0 0-1,0 0 0,1 0 1,-1 1-1,-1-1 1,1 0-1,0 1 0,0-1 1,0 1-1,-1-1 0,1 2-158,40 87 2422,-3 1-1,17 72-2421,-23-63 467,5 0-1,20 32-466,-52-123 7,0 2-19,1 1-1,1-1 0,0 0 0,7 8 13,-5-11-118,-8-14-33,-11-19-77,3 14 159,0 1 0,-1 0 0,-1 0 0,1 1 0,-2 0 0,-7-6 69,11 9-14,-2 1 0,1 0 0,0 0 0,-1 1 0,0 0 0,0 0 0,0 1 0,-1 0 0,1 1 0,-4-1 14,10 2-3,0 1 0,0 0 0,0-1 0,0 1 0,0 0 0,0 0 0,0 0-1,0 0 1,0 1 0,0-1 0,0 1 0,0-1 0,0 1 0,0 0 0,0-1-1,0 1 1,0 0 0,1 0 0,-1 0 3,0 1-8,0 1-1,0-1 1,1 0-1,-1 0 1,1 1 0,-1-1-1,1 1 1,0-1-1,0 1 1,0-1 0,0 1-1,0 0 1,1-1-1,-1 1 1,1 0 8,-3 20 4,1 0-1,1 0 1,1 0 0,1 0-1,1 0 1,1-1-1,3 13-3,-5-32 9,-1 0 0,1 0 0,0 0 0,0-1 0,0 1 0,0 0 0,1-1 0,-1 1 0,1 0 0,-1-1 0,1 0 0,0 1 0,0-1 0,0 0 0,0 0 0,1 0 0,0 1-9,0-2-78,-1 0-1,1 0 0,-1 0 0,1 0 1,-1 0-1,1-1 0,-1 1 1,1-1-1,0 0 0,-1 0 1,1 0-1,0 0 0,-1 0 0,1-1 1,-1 1-1,1-1 79,9-2-966,-1-1 0,0 0-1,-1-1 1,1 0 0,-1-1 0,0 0 0,8-7 966,18-14-1914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38.258"/>
    </inkml:context>
    <inkml:brush xml:id="br0">
      <inkml:brushProperty name="width" value="0.1" units="cm"/>
      <inkml:brushProperty name="height" value="0.1" units="cm"/>
      <inkml:brushProperty name="color" value="#33CCFF"/>
    </inkml:brush>
  </inkml:definitions>
  <inkml:trace contextRef="#ctx0" brushRef="#br0">1 445 6153,'80'-23'3192,"-38"16"70,-39 7-3061,0 0 1,0 0-1,0-1 0,0 0 1,0 1-1,0-1 1,0 0-1,0 0 1,0-1-1,-1 1 1,1 0-1,0-1 1,-1 0-1,1 0 1,-1 0-1,2-1-201,9-10 431,0 0 0,0-1 0,-2-1 0,1 0 0,-2 0 0,0-1 0,4-12-431,3-7 172,-2 0 1,-2-1-1,2-9-172,-12 33 16,0 5 16,0-1 0,-1-1-1,0 1 1,-1 0 0,0 0-1,0-1 1,-1 1-32,0 6 10,0 0-1,0 1 1,-1-1 0,1 1-1,0-1 1,-1 0-1,1 1 1,-1-1 0,0 1-1,0-1 1,1 1 0,-1 0-1,0-1 1,0 1 0,0 0-1,0-1 1,-1 1-1,1 0 1,0 0 0,0 0-1,-1 0 1,1 0 0,-1 0-1,1 1 1,-1-1 0,1 0-1,-1 1 1,1-1-1,-1 1 1,0 0 0,1-1-1,-1 1 1,1 0 0,-1 0-1,0 0 1,1 0 0,-1 0-1,0 1-9,-7-1 4,-1 0-1,1 2 0,0-1 1,0 1-1,0 0 0,0 1 1,0 0-1,0 0 1,1 1-1,0 0 0,0 1 1,0 0-1,0 0 0,0 1 1,1 0-1,0 0 1,1 0-1,-5 6-3,2-2-20,2 0 1,-1 0-1,1 0 1,1 1-1,0 0 1,0 1-1,1-1 1,1 1-1,0 0 0,0 0 1,1 0-1,1 1 1,-1 9 19,2-6 0,1 1 0,1-1 0,1 1 0,0-1 0,1 1 0,0-1 0,1 0-1,1 0 1,5 10 0,-5-16 35,0 1 0,0-1 0,1 0 0,0-1-1,0 1 1,1-1 0,0-1 0,1 1 0,0-1-1,1 0 1,-1-1 0,1 0 0,1 0 0,2 0-35,-6-4 21,0-1 1,0 1 0,1-2 0,-1 1 0,0 0 0,1-1-1,-1-1 1,1 1 0,0-1 0,-1 0 0,1 0-1,-1-1 1,1 0 0,-1 0 0,6-2-22,13-4 0,-1-1 0,0-1 1,9-6-1,-17 8-32,56-24-90,-7 0 26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1.969"/>
    </inkml:context>
    <inkml:brush xml:id="br0">
      <inkml:brushProperty name="width" value="0.1" units="cm"/>
      <inkml:brushProperty name="height" value="0.1" units="cm"/>
      <inkml:brushProperty name="color" value="#33CCFF"/>
    </inkml:brush>
  </inkml:definitions>
  <inkml:trace contextRef="#ctx0" brushRef="#br0">28 189 4345,'-27'-9'4925,"27"6"-2843,8 1-362,52 0-48,104 7-993,-22 0-183,49-9-496,-75-7 145,-1-5-1,25-11-144,225-62 799,-267 64-302,-88 22-422,-7 2-134,0-1-1,1 1 0,-1 0 0,1 1 0,-1-1 1,1 0-1,0 1 0,1 0 60,-6 3-281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39.904"/>
    </inkml:context>
    <inkml:brush xml:id="br0">
      <inkml:brushProperty name="width" value="0.1" units="cm"/>
      <inkml:brushProperty name="height" value="0.1" units="cm"/>
      <inkml:brushProperty name="color" value="#33CCFF"/>
    </inkml:brush>
  </inkml:definitions>
  <inkml:trace contextRef="#ctx0" brushRef="#br0">27 66 4825,'-15'-29'2697,"9"8"-489,1 6-336,12 26-375,0 13-361,7 38-464,2 28 40,-3 40-248,-2 18-79,-4 7-121,-2-2-48,1-10-24,2-5-32,4-21-792,1-26-721,5-51 809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0.245"/>
    </inkml:context>
    <inkml:brush xml:id="br0">
      <inkml:brushProperty name="width" value="0.1" units="cm"/>
      <inkml:brushProperty name="height" value="0.1" units="cm"/>
      <inkml:brushProperty name="color" value="#33CCFF"/>
    </inkml:brush>
  </inkml:definitions>
  <inkml:trace contextRef="#ctx0" brushRef="#br0">6 78 4337,'-6'-44'2794,"6"43"-2684,0 0 0,0 0 0,0 1 0,0-1 0,0 0 0,0 0 0,1 0 0,-1 0 1,0 1-1,0-1 0,1 0 0,-1 0 0,0 0 0,1 1 0,-1-1 0,1 0 0,-1 1 0,1-1 0,-1 0 0,1 1 0,-1-1 0,1 0-110,0 1 67,0 0-1,-1 0 1,1 0-1,0 0 0,-1 0 1,1 0-1,0 0 0,0 1 1,-1-1-1,1 0 1,-1 0-1,1 1 0,0-1 1,-1 0-1,1 1 0,0-1 1,-1 0-1,1 1 0,-1-1 1,1 1-1,-1-1 1,1 1-1,-1-1 0,0 1 1,1-1-1,-1 1 0,1 0 1,-1-1-1,0 1-66,15 24 491,-1 1 0,-1 0 0,-1 1 1,-2 0-1,5 18-491,3 8 321,192 472 814,-203-510-1080,0 0 0,1 0 1,0-1-1,1 0 0,0-1 1,3 3-56,-11-16 17,-1 1 0,1-1 0,-1 1 0,1-1 0,-1 1 0,1-1 0,-1 1 0,1-1 0,-1 0 1,1 1-1,0-1 0,-1 0 0,1 1 0,-1-1 0,1 0 0,0 0 0,-1 0 0,1 1 0,0-1 0,0 0 0,-1 0 0,1 0 1,0 0-1,-1 0 0,1-1 0,0 1 0,-1 0 0,1 0 0,0 0 0,-1 0 0,1-1 0,0 1 0,-1 0 0,1-1-17,1 0 57,-1-1 0,1 0 0,-1 0 0,1 1 0,-1-1 0,0 0 0,0 0 0,0 0-1,0 0 1,1-2-57,3-14 286,0 0 0,-1 0-1,-1 0 1,1-14-286,0-3 248,-3 31-229,29-240 977,-26 188-751,-3 0 1,-2 0-1,-5-24-245,-15-52 374,8 55-2567,13 60-701,0 17 2812,1 0 0,-1 0 1,1-1-1,-1 1 0,0 0 0,1-1 0,-1 1 0,1 0 0,-1 0 0,1 0 0,-1 0 0,1-1 0,-1 1 0,0 0 0,1 0 1,-1 0-1,1 0 0,-1 0 0,1 0 0,-1 0 0,1 0 82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0.605"/>
    </inkml:context>
    <inkml:brush xml:id="br0">
      <inkml:brushProperty name="width" value="0.1" units="cm"/>
      <inkml:brushProperty name="height" value="0.1" units="cm"/>
      <inkml:brushProperty name="color" value="#33CCFF"/>
    </inkml:brush>
  </inkml:definitions>
  <inkml:trace contextRef="#ctx0" brushRef="#br0">31 404 5449,'0'6'1050,"2"15"3899,-2-21-4865,0 1 0,1-1 1,-1 1-1,0-1 0,1 0 0,-1 1 0,0-1 0,1 0 0,-1 1 0,1-1 0,-1 0 0,0 0 0,1 0 0,-1 1 0,1-1 0,-1 0 0,1 0 1,-1 0-1,1 0 0,-1 0 0,1 0 0,-1 0 0,1 0 0,-1 0 0,1 0 0,-1 0 0,1 0 0,-1 0 0,1 0 0,-1 0 0,0 0 1,1 0-1,-1-1 0,1 1 0,-1 0 0,1 0 0,-1-1 0,0 1 0,1 0 0,-1-1 0,1 1 0,-1 0-84,29-18 395,-2-1 1,0-1-1,0-1 0,-2-1 1,13-16-396,-20 19 52,-1 0 0,-1-1 1,-1 0-1,11-20-52,-17 25 59,-1-1 0,0 0-1,-1 0 1,-1-1-1,-1 0 1,0 0 0,0-6-59,-5 22 19,1 0 0,-1 0 0,0-1 0,0 1 0,0 0 0,0-1 0,0 1 0,0 0 0,0 0 0,0-1 0,0 1 0,-1 0 0,1 0 0,0-1 0,-1 1 0,1 0 0,-1 0 0,0 0 0,1-1 0,-1 1 0,0 0 0,1 0 1,-1 0-1,0 0 0,0 1 0,0-1 0,0 0 0,0 0 0,0 0 0,0 1 0,0-1 0,-1 0 0,1 1 0,0-1 0,0 1 0,0 0 0,-2-1-19,-1 0 39,-1 1 0,0-1 0,1 1 0,-1 0 0,0 1 0,0-1 0,1 1 1,-1 0-1,1 0 0,-3 1-39,-8 3 19,1 1 1,-1 1-1,1 0 1,0 1 0,1 0-1,0 1 1,0 1-1,1 0 1,0 1-1,1 0 1,0 0 0,0 2-1,2-1 1,-1 1-1,2 0 1,-6 12-20,0 1 18,2 1 1,0 0-1,2 1 1,1 1 0,2 0-1,0 0 1,2 0-1,-1 17-18,5-31 24,0-1 1,1 1-1,1 0 0,0 0 0,1 2-24,-1-13-39,-1-1 0,1 1 0,0 0 0,0-1-1,0 1 1,1 0 0,-1-1 0,1 0 0,0 1 0,0-1-1,0 0 1,0 0 0,1 0 0,-1 0 0,1 0-1,0-1 1,0 1 0,0-1 0,0 0 0,0 1 0,3 0 39,-1-1-263,0-1 1,0 0 0,0 1-1,0-2 1,0 1 0,0-1-1,2 0 263,44-1-1023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0.935"/>
    </inkml:context>
    <inkml:brush xml:id="br0">
      <inkml:brushProperty name="width" value="0.1" units="cm"/>
      <inkml:brushProperty name="height" value="0.1" units="cm"/>
      <inkml:brushProperty name="color" value="#33CCFF"/>
    </inkml:brush>
  </inkml:definitions>
  <inkml:trace contextRef="#ctx0" brushRef="#br0">93 169 4241,'-5'4'568,"-1"1"1,1-1-1,0 1 1,0 0 0,0 0-1,1 1 1,-1-1-1,1 1 1,1 0-1,-1 0 1,1 1-1,0-1 1,0 3-569,-5 11 752,2 0 1,0 0 0,-3 20-753,7-28 94,1 0 0,0 0-1,1 0 1,0 0 0,1 0 0,0 0 0,1 0 0,1 4-94,-1-10 17,0 1 0,-1-1-1,2 0 1,-1 0 0,1 0 0,0 0-1,0 0 1,1-1 0,-1 1 0,1-1-1,1 0 1,-1 0 0,1 0 0,-1-1 0,5 3-17,-7-5 6,1-1 0,-1 1 0,1-1 0,-1 0 0,1 0 0,-1 0 1,1 0-1,0 0 0,-1 0 0,1-1 0,0 0 0,0 1 1,0-1-1,-1 0 0,1 0 0,0 0 0,0-1 0,-1 1-6,3-1 11,-1-1 0,0 1 1,0-1-1,-1 0 0,1 0 0,0 0 0,-1 0 0,1 0 0,-1-1 0,0 0 0,1 0-11,6-8 34,0 1-1,-1-2 1,-1 1 0,0-1 0,0 0-1,2-8-33,9-18 77,-3-1 0,-1 0 0,-2-1 0,-2 0 0,-1-1 0,-2 0 0,-2-1 0,-1-14-77,-5 47 64,1 3 33,0 1-1,-1-1 0,0 1 1,-1-1-1,1 0 0,-1 1 1,0 0-1,0-1 0,-2-3-96,3 9 17,0 0 0,0 0-1,0-1 1,0 1 0,0 0 0,0 0-1,0 0 1,0-1 0,0 1 0,0 0-1,0 0 1,0-1 0,-1 1-1,1 0 1,0 0 0,0 0 0,0-1-1,0 1 1,0 0 0,-1 0 0,1 0-1,0 0 1,0 0 0,0-1-1,0 1 1,-1 0 0,1 0 0,0 0-1,0 0 1,0 0 0,-1 0 0,1 0-1,0 0 1,0 0 0,-1 0-1,1 0 1,0 0 0,0 0 0,-1 0-1,1 0 1,0 0 0,0 0-17,-6 11 403,1 23 13,4 12-234,3 0 0,1-1 1,2 1-1,2-1 0,3 0 0,14 42-182,-20-75-431,0 0-1,1-1 0,0 0 0,1 0 0,4 6 432,12 7-790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1.275"/>
    </inkml:context>
    <inkml:brush xml:id="br0">
      <inkml:brushProperty name="width" value="0.1" units="cm"/>
      <inkml:brushProperty name="height" value="0.1" units="cm"/>
      <inkml:brushProperty name="color" value="#33CCFF"/>
    </inkml:brush>
  </inkml:definitions>
  <inkml:trace contextRef="#ctx0" brushRef="#br0">1 0 6921,'7'38'3036,"-1"0"0,-2 7-3036,2 138 3039,-3-34-2151,2-114-698,-1-24 35,-4-11-215,1 0 1,-1 0 0,0 0-1,0 1 1,0-1-1,1 0 1,-1 0 0,0 0-1,0-1 1,0 1 0,1 0-1,-1 0 1,0 0 0,0 0-1,0 0 1,1 0-1,-1 0 1,0 0 0,0 0-1,0 0 1,0 0 0,1-1-1,-1 1 1,0 0 0,0 0-1,0 0 1,0 0-1,0-1 1,1 1 0,-1 0-1,0 0 1,0 0 0,0 0-1,0-1 1,0 1-1,0 0 1,0 0 0,0 0-1,0-1 1,0 1 0,0 0-1,0 0 1,0 0 0,0-1-1,0 1-10,10-30 408,-1-1 0,-2 0 0,0-4-408,11-47 271,-15 71-288,11-40 360,14-32-343,-23 69-249,1 1 0,1-1 0,0 1 0,0 1 0,1 0 0,1 0 0,0 0 0,6-4 249,6 0-678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1.626"/>
    </inkml:context>
    <inkml:brush xml:id="br0">
      <inkml:brushProperty name="width" value="0.1" units="cm"/>
      <inkml:brushProperty name="height" value="0.1" units="cm"/>
      <inkml:brushProperty name="color" value="#33CCFF"/>
    </inkml:brush>
  </inkml:definitions>
  <inkml:trace contextRef="#ctx0" brushRef="#br0">0 404 4993,'1'1'254,"-1"1"0,1-1 0,-1 1-1,1-1 1,-1 0 0,1 1 0,0-1 0,-1 0 0,1 1-1,0-1 1,0 0 0,0 0 0,0 1 0,0-1 0,0 0-1,1 0 1,-1-1 0,0 1 0,1 0 0,-1 0 0,0 0-1,1-1 1,1 1-254,0 0 258,1-1 0,-1 0 0,1 0 0,-1 0 0,1 0 0,0-1 0,-1 1 0,1-1 0,-1 0 0,2-1-258,8-2 152,1 0 1,-1-1-1,0-1 1,-1 0-1,1-1 1,-1 0-1,0-1 1,-1 0 0,0-1-1,0 0 1,-1-1-1,0 0 1,-1-1-1,0 0 1,0 0-1,-1-1 1,-1 0-1,0 0 1,-1-1-1,0 0 1,-1 0-1,4-13-152,-4 8 81,12-52 347,-16 63-364,0 1 1,-1-1-1,0 1 1,0-1-1,0 1 1,-1-1 0,0 1-1,0-1 1,-1-3-65,1 8 17,0-1 0,0 1 0,-1-1 0,1 1 1,0 0-1,-1-1 0,0 1 0,1 0 0,-1 0 0,0 0 1,0 0-1,0 1 0,0-1 0,0 0 0,-1 1 0,1 0 1,0-1-1,-1 1 0,1 0 0,-1 0 0,1 0 1,-1 1-1,0-1 0,1 1 0,-1-1 0,0 1 0,1 0 1,-1 0-1,0 0 0,1 0 0,-1 1 0,0-1 0,0 1-17,-6 0 21,1 1 0,-1 0 0,1 1 0,0-1 0,0 2 0,0-1 0,0 1 0,1 0 0,-5 4-21,2 0 12,0 1 0,1 0 1,0 0-1,1 1 1,0 0-1,0 1 0,1 0 1,1 0-1,0 0 1,0 1-1,1 0 0,1 0 1,0 0-1,0 1 1,1 0-13,-1 7 14,0 0 0,1 0 0,2 0 0,0 0 0,1 1 0,1-1 0,0 0 0,2 0 0,1 5-14,-2-19-60,-1-1 0,0 0 0,1 0 0,0 1 1,0-1-1,1 0 0,-1-1 0,1 1 0,0 0 1,2 1 59,-3-4-155,0 0 0,0 0 0,0 0 0,1-1 0,-1 1 0,1-1 0,-1 1 0,1-1 0,0 0 0,-1 1 0,1-2 0,0 1 0,0 0 0,0 0 0,0-1 0,0 0 0,0 1 0,0-1 0,0 0 0,1-1 155,42-7-1318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1.956"/>
    </inkml:context>
    <inkml:brush xml:id="br0">
      <inkml:brushProperty name="width" value="0.1" units="cm"/>
      <inkml:brushProperty name="height" value="0.1" units="cm"/>
      <inkml:brushProperty name="color" value="#33CCFF"/>
    </inkml:brush>
  </inkml:definitions>
  <inkml:trace contextRef="#ctx0" brushRef="#br0">56 2 5113,'-18'-1'3409,"4"3"288,2 11-1329,5 12-680,3 9-399,9 13-521,9 5-192,10 3-312,8-1-104,1 3-72,-6 3 0,-13 1 24,-8 0-8,-14-11-216,-6-6-344,-2-13-1176,0-12 1040</inkml:trace>
  <inkml:trace contextRef="#ctx0" brushRef="#br0" timeOffset="1">181 298 7370,'44'-36'3920,"2"0"-1311,1 0-1209,0 3-552,-10-3-543,-5 3-506,-11 0-2815,-3 1 2216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2.286"/>
    </inkml:context>
    <inkml:brush xml:id="br0">
      <inkml:brushProperty name="width" value="0.1" units="cm"/>
      <inkml:brushProperty name="height" value="0.1" units="cm"/>
      <inkml:brushProperty name="color" value="#33CCFF"/>
    </inkml:brush>
  </inkml:definitions>
  <inkml:trace contextRef="#ctx0" brushRef="#br0">1 1 8594,'2'37'1768,"-2"-8"-528,5 40 1217,-4 1-385,9-1-879,5-4-305,12-15-424,12-6-160,12-22-144,2-11-24,8-12-64,-6-10 8,-8 1-480,-2 2-568,-18 8 616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3.077"/>
    </inkml:context>
    <inkml:brush xml:id="br0">
      <inkml:brushProperty name="width" value="0.1" units="cm"/>
      <inkml:brushProperty name="height" value="0.1" units="cm"/>
      <inkml:brushProperty name="color" value="#33CCFF"/>
    </inkml:brush>
  </inkml:definitions>
  <inkml:trace contextRef="#ctx0" brushRef="#br0">14 1192 5169,'-4'17'2517,"0"-24"111,1-35-675,1-1045 2644,5 1037-4313,2 30-123,1 17-70,3 11 34,1 8-4,0 0 0,-1 1 1,6 15-122,1 2 108,262 503 767,-161-313-671,-105-202-184,11 23 47,2 0-1,20 24-66,-43-65 13,1-1 0,0 1 0,0-1 0,0 0 0,1 0 0,-1 0-1,3 1-12,-6-4 6,1 1 0,0-1-1,0 1 1,-1-1 0,1 0-1,0 0 1,0 1 0,0-1-1,-1 0 1,1 0 0,0 0-1,0 0 1,0 0-1,0 0 1,-1 0 0,1 0-1,0 0 1,0 0 0,0 0-1,0-1 1,-1 1 0,1 0-1,0-1 1,0 1 0,-1 0-1,1-1 1,0 1 0,-1-1-1,1 1 1,0-1 0,-1 1-1,1-1 1,-1 0 0,1 1-1,-1-1 1,1 0-6,4-6 48,-1-1 0,-1 1 0,1 0-1,-1-1 1,-1 0 0,1 1 0,0-5-48,13-71 309,14-123 798,1-138-1107,-29 281 299,-4-34-299,1 74-23,-2 0-1,0 0 0,-2 1 1,0-1-1,-4-8 24,5 24-305,2 7-19,1 11-50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3.426"/>
    </inkml:context>
    <inkml:brush xml:id="br0">
      <inkml:brushProperty name="width" value="0.1" units="cm"/>
      <inkml:brushProperty name="height" value="0.1" units="cm"/>
      <inkml:brushProperty name="color" value="#33CCFF"/>
    </inkml:brush>
  </inkml:definitions>
  <inkml:trace contextRef="#ctx0" brushRef="#br0">35 220 8730,'0'16'606,"1"0"1,1-1-1,0 0 0,1 1 1,0-1-1,1 0 1,1-1-1,1 1-606,-4-10 51,0-1 0,0 0 0,0 0 0,1 0-1,-1 0 1,1 0 0,0 0 0,0-1 0,1 1 0,-1-1 0,1 0 0,-1 0 0,1 0-1,0-1 1,0 1 0,0-1 0,1 0 0,-1 0 0,0-1 0,1 1 0,-1-1 0,1 0-1,0 0 1,-1 0 0,1-1 0,0 0 0,-1 1 0,4-2-51,-1 0 64,0 0 1,-1-1-1,1 1 1,-1-2-1,1 1 1,-1-1-1,0 0 0,0 0 1,0 0-1,-1-1 1,1 0-1,-1 0 1,0-1-1,0 1 1,0-1-1,0 0 1,-1 0-1,2-3-64,10-15 525,0-1 0,-2 0 0,9-21-525,-10 19 352,40-86 1049,-51 108-1332,0-1 0,0 0 0,0 0 0,-1 0 1,0 0-1,0 0 0,0-1 0,-1 1 1,1 0-1,-1 0 0,0-1 0,-1 1 1,0-5-70,0 8 22,1 1 0,-1-1 1,0 1-1,0-1 0,0 1 0,0-1 1,0 1-1,0 0 0,0-1 0,0 1 1,0 0-1,0 0 0,-1 0 0,1 0 1,-1 0-1,1 0 0,-1 0-22,-1-1 24,0 1 1,-1 0-1,1 0 0,0 0 0,-1 1 0,1-1 0,-1 1 0,1-1 1,-1 1-1,1 0 0,-1 1-24,-18 1 53,-1 2-1,2 1 1,-1 0 0,-11 6-53,-29 7-196,40-12-279,-1-2 1,1 0 0,-1-1 0,-13-1 474,32-2-209,0 0 1,0 0-1,0 0 0,0-1 0,1 0 0,-1 0 1,0 0-1,0 0 0,0-1 209,2 1-82,1 0-1,-1 0 1,1 0-1,-1 0 1,1-1-1,0 1 1,0-1-1,0 1 1,0-1-1,0 1 1,0-1 0,0 0-1,0 0 83,1 2-10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2.400"/>
    </inkml:context>
    <inkml:brush xml:id="br0">
      <inkml:brushProperty name="width" value="0.1" units="cm"/>
      <inkml:brushProperty name="height" value="0.1" units="cm"/>
      <inkml:brushProperty name="color" value="#33CCFF"/>
    </inkml:brush>
  </inkml:definitions>
  <inkml:trace contextRef="#ctx0" brushRef="#br0">82 36 3593,'-29'-16'2360,"5"5"-127,5 2-41,9 12-759,10 22-305,14 30-264,11 27-88,9 49 8,5 17-104,-3 34-263,-8 7-65,-5-3-80,-5-16-48,-2-33-88,2-25-392,-6-47-2561,5-21 2009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3.757"/>
    </inkml:context>
    <inkml:brush xml:id="br0">
      <inkml:brushProperty name="width" value="0.1" units="cm"/>
      <inkml:brushProperty name="height" value="0.1" units="cm"/>
      <inkml:brushProperty name="color" value="#33CCFF"/>
    </inkml:brush>
  </inkml:definitions>
  <inkml:trace contextRef="#ctx0" brushRef="#br0">84 1 6945,'16'24'1586,"-2"2"0,0 0 0,-2 0 0,-1 1 0,-1 1 0,0 2-1586,13 59 1846,2 26-1846,11 48 632,-29-137-561,2-1 0,0 0 1,1 0-1,2-1 0,0 0 1,11 15-72,-22-39 6,-1 1-1,1-1 1,-1 1 0,0-1 0,0 1 0,1-1 0,-1 1-1,0-1 1,0 1 0,0-1 0,0 1 0,1-1-1,-1 1 1,0-1 0,0 1 0,0 0 0,0-1-1,0 1 1,0-1 0,0 1 0,-1-1 0,1 1 0,0-1-1,0 1 1,0 0 0,-1-1 0,1 1 0,0-1-1,0 0 1,-1 1 0,1-1 0,0 1 0,-1-1 0,1 1-1,-1-1 1,1 0 0,0 1 0,-1-1 0,1 0-1,-1 1 1,1-1 0,-1 0 0,1 0 0,-1 1 0,1-1-1,-1 0 1,0 0 0,1 0 0,-1 0 0,1 0-1,-1 0 1,0 0-6,-35 4 74,31-3-67,-34 1 1,16-2-54,0 1 0,1 1 0,-1 1-1,0 1 1,1 2 0,0 0 0,-3 2 46,21-7-13,1 1-1,-1-1 1,0 1 0,1 0-1,0 0 1,-1 0 0,1 0-1,0 1 1,0-1 0,0 1 0,1 0-1,-1 0 1,1 0 0,-1 0-1,1 0 1,0 0 0,0 1 0,0-1-1,1 1 1,-1 0 0,1-1-1,0 1 1,0 0 0,0 0 0,1-1-1,-1 1 1,1 0 0,0 0-1,0 4 14,0 4 11,1 0 0,0 1 0,1-1 0,0 0 0,1 0 0,1 0 0,-1 0 0,2-1 0,0 1 0,0-1 0,1 0 0,0-1 0,1 0 0,0 0 0,8 8-11,-10-12-98,0-1-1,1 0 1,-1 0 0,1 0 0,0-1-1,0 0 1,0 0 0,1-1-1,-1 0 1,1 0 0,0 0-1,0-1 1,0 0 0,0 0-1,0-1 1,1 0 0,-1 0-1,0-1 1,1 0 0,-1 0-1,0 0 1,1-1 0,-1 0-1,0-1 1,0 0 0,0 0 0,2-1 98,31-16-893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4.088"/>
    </inkml:context>
    <inkml:brush xml:id="br0">
      <inkml:brushProperty name="width" value="0.1" units="cm"/>
      <inkml:brushProperty name="height" value="0.1" units="cm"/>
      <inkml:brushProperty name="color" value="#33CCFF"/>
    </inkml:brush>
  </inkml:definitions>
  <inkml:trace contextRef="#ctx0" brushRef="#br0">0 701 4089,'49'-68'3916,"81"-117"3488,-12-4-5008,-99 154-1943,11-28-453,-24 48 72,-1 1 1,-1-2 0,0 1 0,0 0-1,0-14-72,-4 26 20,0-1-1,1 1 1,-1-1-1,-1 1 0,1-1 1,0 1-1,-1-1 0,0 1 1,0-1-1,0 1 1,0 0-20,1 1 7,-1 1 0,0 0 0,0 0 0,1 0 0,-1 1 0,0-1 0,0 0 0,0 0 0,0 0 0,0 1 0,0-1 0,0 0 0,0 1 0,0-1 0,-1 1 0,1-1 0,0 1 0,0 0 0,0-1 0,-1 1 0,1 0 0,0 0 0,0 0 0,-1 0 1,1 0-1,0 0 0,0 0 0,0 0 0,-1 0 0,1 1 0,0-1 0,0 1 0,-1-1-7,-7 3 2,0 1 1,0 0 0,1 0 0,-1 1-1,1 0 1,0 0 0,0 1 0,1 0-1,0 0 1,0 1 0,0 0 0,1 0-1,0 1 1,0-1 0,1 1 0,-4 8-3,-3 5-20,1 1 1,1 0-1,1 1 1,1 0-1,2 0 0,-1 5 20,-2 11 125,3 0 0,-2 40-125,7-64 103,1-1 0,0 1 0,1 0 0,1 0 0,0-1 1,1 1-1,1-1 0,0 1 0,4 7-103,-6-18 33,0 1-1,0-1 1,1 0 0,-1 0 0,1 0 0,0 0-1,0 0 1,1-1 0,-1 1 0,1-1-1,0 0 1,-1 0 0,2 0 0,-1-1-1,0 1 1,0-1 0,4 1-33,-2-1 18,1 0 1,0-1-1,-1 0 1,1 0-1,0-1 1,0 1-1,0-1 1,0-1-1,0 0 1,0 0-1,3-1-18,16-5 52,-1-1-1,1-1 0,-1-2 0,-1 0 0,18-13-51,25-14 1978,-4-2-1010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44.427"/>
    </inkml:context>
    <inkml:brush xml:id="br0">
      <inkml:brushProperty name="width" value="0.1" units="cm"/>
      <inkml:brushProperty name="height" value="0.1" units="cm"/>
      <inkml:brushProperty name="color" value="#33CCFF"/>
    </inkml:brush>
  </inkml:definitions>
  <inkml:trace contextRef="#ctx0" brushRef="#br0">16 1 10122,'-11'45'4225,"7"-2"-1840,8-26-2121,1-13-328,4-12 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2.736"/>
    </inkml:context>
    <inkml:brush xml:id="br0">
      <inkml:brushProperty name="width" value="0.1" units="cm"/>
      <inkml:brushProperty name="height" value="0.1" units="cm"/>
      <inkml:brushProperty name="color" value="#33CCFF"/>
    </inkml:brush>
  </inkml:definitions>
  <inkml:trace contextRef="#ctx0" brushRef="#br0">1 189 4729,'4'-15'708,"2"0"1,-1 0-1,2 1 0,0 0 0,1 0 0,0 1 1,2-2-709,-5 9 189,0 0 0,0 0 0,1 1 0,0 0 0,0 0 0,0 0 0,1 0 0,-1 1-1,1 0 1,0 1 0,0-1 0,1 2 0,-1-1 0,1 1 0,2-1-189,5 0 126,0 2-1,0 0 1,-1 0-1,1 1 0,0 1 1,0 0-1,0 2 1,0-1-1,8 4-125,13 4 138,-1 2-1,-1 2 1,13 7-138,4 3 63,-2 3 1,0 2-1,-2 2 1,-1 3-64,-20-13 34,0 1 1,-2 1-1,0 1 0,-2 1 1,0 1-1,-2 1 1,6 13-35,-18-27 35,0 1 1,-1 1-1,-1-1 1,-1 1-1,0 0 1,-1 1-1,0-1 1,-1 1-1,-1-1 1,-1 1-1,0 0 0,-1 0 1,0 0-1,-2 0 1,0-1-1,0 1 1,-2 0-1,0-1 1,0 0-1,-2 1-35,-8 19 195,-2 0 0,-1-1 0,-1-1 0,-2 0 0,-2-2 1,-1 0-1,-1-2 0,-21 20-195,30-33 66,-1-1-1,-1 0 1,-1-1 0,0-1 0,0-1 0,-1-1 0,-1 0 0,0-2 0,0 0 0,-1-1 0,0-1-1,-16 3-65,15-7-265,0-1-1,0-1 0,0-1 0,0-1 1,-1 0-1,1-2 0,-8-2 266,-4-4-723,-28-11 723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3.375"/>
    </inkml:context>
    <inkml:brush xml:id="br0">
      <inkml:brushProperty name="width" value="0.1" units="cm"/>
      <inkml:brushProperty name="height" value="0.1" units="cm"/>
      <inkml:brushProperty name="color" value="#33CCFF"/>
    </inkml:brush>
  </inkml:definitions>
  <inkml:trace contextRef="#ctx0" brushRef="#br0">11 40 5193,'-5'-10'3297,"1"17"-1595,2 24-599,2-29-1025,0 53 425,3 1 1,2-1-1,13 54-503,1-22 101,4-2 0,5 6-101,-17-59 28,1 1 0,2-1 0,1-1 0,1 0 0,10 12-28,-22-38 9,0 0 0,0 0-1,0 0 1,1 0 0,-1-1-1,1 0 1,0 0-1,0 0 1,1 0 0,-1-1-1,1 0 1,0 0-1,0-1 1,0 1 0,0-1-1,0-1 1,0 1-1,1-1 1,-1 0-9,1-1 30,0 0-1,0 0 1,-1-1-1,1 0 1,0 0 0,-1-1-1,1 0 1,-1 0-1,0 0 1,1-1 0,-1 0-1,0 0 1,0 0-1,-1-1 1,1 0 0,-1 0-1,3-3-29,4-6 100,0 1-1,-1-2 0,-1 1 1,0-1-1,0-1 0,-2 0 1,0 0-1,-1-1 0,0 1 1,-1-2-1,-1 1 0,0-4-99,7-29 340,-3 0 0,-2 0-1,0-32-339,-5 37 244,-1 0 0,-3 0 0,-2-3-244,1 21 130,-1 1-1,-1 0 0,-2 0 1,0 0-1,-10-19-129,15 38 43,-1 1-1,0 0 1,0-1-1,-1 1 1,1 0-1,-1 1 1,-1-2-43,3 4 20,0 1 0,1-1-1,-1 0 1,0 1 0,0-1 0,0 1 0,0 0 0,-1 0 0,1 0 0,0 0 0,0 0 0,-1 0 0,1 0 0,0 1 0,-1 0 0,1-1 0,-1 1-20,3 0-2,-1 0 0,1 0 1,0 0-1,0 0 0,-1 0 1,1 0-1,0 1 0,0-1 1,-1 0-1,1 0 1,0 0-1,0 0 0,0 1 1,-1-1-1,1 0 0,0 0 1,0 0-1,0 1 0,0-1 1,-1 0-1,1 0 0,0 0 1,0 1-1,0-1 1,0 0-1,0 1 0,0-1 1,0 0-1,0 0 0,0 1 1,0-1-1,0 0 0,0 0 1,0 1-1,0-1 1,0 0-1,0 0 0,0 1 1,0-1-1,0 0 0,0 1 1,0-1-1,0 0 0,0 0 1,1 1-1,-1-1 1,0 0-1,0 0 0,0 0 1,0 1-1,1-1 0,-1 0 1,0 0-1,0 0 0,0 0 1,1 1-1,-1-1 2,3 5-14,91 184-50,-69-133 233,-2 1-1,6 30-168,-23-63 72,-1 1 0,-1 1 0,-1-1 0,-1 10-72,-3 101-1424,1-129 1237,-1-1-86,1-4-1,0 1-1,-1-1 1,1 0 0,0 1-1,0-1 1,0 0-1,1 0 1,-1 1 0,0-1-1,1 0 1,-1 0 0,1 1-1,0-1 1,0 0 0,0 0-1,0 0 1,0 0 0,0 0-1,1 0 1,0 0 274,10 3-2119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4.085"/>
    </inkml:context>
    <inkml:brush xml:id="br0">
      <inkml:brushProperty name="width" value="0.1" units="cm"/>
      <inkml:brushProperty name="height" value="0.1" units="cm"/>
      <inkml:brushProperty name="color" value="#33CCFF"/>
    </inkml:brush>
  </inkml:definitions>
  <inkml:trace contextRef="#ctx0" brushRef="#br0">63 26 3385,'-13'-4'2014,"1"-1"0,0 0 0,-3-3-2014,7 5 408,8 3-372,0 0 0,0 0-1,0 0 1,0 0-1,0 0 1,-1 0-1,1 0 1,0 0-1,0 0 1,0 0-1,0 0 1,0 1-1,0-1 1,-1 0 0,1 0-1,0 0 1,0 0-1,0 0 1,0 0-1,0 0 1,0 0-1,0 1 1,0-1-1,0 0 1,0 0-1,0 0 1,0 0 0,0 0-1,0 1 1,0-1-1,0 0 1,0 0-1,0 0 1,0 0-1,0 0 1,0 0-1,0 1 1,0-1-1,0 0 1,0 0 0,0 0-1,0 0 1,0 0-1,0 1 1,0-1-1,0 0 1,0 0-1,0 0 1,0 0-1,0 0 1,1 0-1,-1 0 1,0 0 0,0 1-1,0-1 1,0 0-1,0 0 1,0 0-1,1 0-35,5 15 427,-5-12-207,35 78 1165,-5 3 1,8 34-1386,36 178 635,-74-289-625,3 12 28,1 1 1,1-1-1,0 0 0,1 0 0,4 4-38,-11-21 6,1-1 1,0 1-1,-1-1 0,1 1 0,0-1 0,0 0 1,0 1-1,0-1 0,0 0 0,0 0 0,0 0 1,1 0-1,-1 0 0,0 0 0,1 0 0,-1 0 1,1 0-1,-1 0 0,1-1 0,-1 1 0,1-1 1,1 1-8,-2-1 11,1-1 0,-1 1-1,1 0 1,-1-1-1,0 1 1,1-1-1,-1 0 1,1 1-1,-1-1 1,0 0-1,0 0 1,0 0 0,1 0-1,-1 0 1,0 0-1,0 0 1,0 0-1,0 0 1,0-1-10,6-9 57,-1 0 1,0 0-1,-1 0 1,0 0 0,1-5-58,6-20 90,-2 0 0,-1-1 0,-2 0 1,1-16-91,5-152 181,-12 173-157,-2 17-7,2 1-1,0-1 1,0 1 0,1-1 0,1 1 0,0 0 0,3-7-17,-5 20 3,-1 1 0,0-1 0,0 0 0,1 1 0,-1-1 0,0 0 0,1 1 0,-1-1 0,0 0 0,1 1 0,-1-1 0,1 1 0,-1-1 0,1 1 0,0-1 0,-1 1 0,1-1 0,-1 1 0,1-1-3,-1 1 4,1 0 1,-1 0-1,0 1 0,1-1 1,-1 0-1,0 0 0,1 0 1,-1 0-1,0 0 0,1 1 1,-1-1-1,0 0 0,0 0 1,1 1-1,-1-1 0,0 0 1,0 0-1,1 1 1,-1-1-1,0 0 0,0 0 1,0 1-1,0-1 0,1 0 1,-1 1-1,0-1 0,0 1-4,7 31 215,0 74 176,-7-78-352,1 1 1,1-2 0,2 1-1,0 0 1,2-1-1,3 4-39,-9-28 9,2 0-1,-1 0 1,0 0-1,1 0 0,-1 0 1,1-1-1,0 1 1,1 1-9,-3-4 3,1 1-1,-1-1 1,0 0 0,1 1 0,-1-1 0,0 0-1,1 0 1,-1 0 0,0 0 0,1 1-1,-1-1 1,0 0 0,1 0 0,-1 0 0,1 0-1,-1 0 1,0 0 0,1 0 0,-1 0 0,1 0-1,-1 0 1,0 0 0,1 0 0,-1 0-3,11-11 92,-2-8-19,-1-1 0,0 0 1,-2 0-1,0 0 0,-1-1 0,0-6-73,5-20 54,-2 14-34,17-66-9,-21 88-36,0 0-1,1 0 0,0 0 0,1 1 1,0 0-1,0 0 0,3-1 26,-9 10-5,1 0 0,0 0-1,-1 0 1,1 0 0,0 0-1,0 0 1,0 1 0,0-1 0,0 0-1,0 1 1,0-1 0,0 1 0,0-1-1,0 1 1,0 0 0,0-1-1,1 1 1,-1 0 0,0 0 0,0 0-1,0-1 1,0 1 0,1 0 0,-1 1-1,0-1 1,0 0 0,0 0-1,0 0 1,1 1 0,-1-1 0,0 1-1,0-1 1,0 1 0,0-1 0,0 1-1,0 0 1,0-1 0,0 1-1,0 0 1,-1 0 0,1-1 0,0 1-1,0 0 1,0 1 5,4 4 6,1 1-1,-1 1 1,0-1-1,0 1 1,1 4-6,4 9 77,-1 0-1,-1 0 1,-1 1 0,2 13-77,16 93 12,-12-52-1206,-5-33-1509,1 0 1136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4.705"/>
    </inkml:context>
    <inkml:brush xml:id="br0">
      <inkml:brushProperty name="width" value="0.1" units="cm"/>
      <inkml:brushProperty name="height" value="0.1" units="cm"/>
      <inkml:brushProperty name="color" value="#33CCFF"/>
    </inkml:brush>
  </inkml:definitions>
  <inkml:trace contextRef="#ctx0" brushRef="#br0">1 4 6537,'0'0'97,"0"-1"-1,1 1 0,-1 0 1,0 0-1,0-1 0,1 1 0,-1 0 1,0 0-1,1 0 0,-1 0 1,0-1-1,0 1 0,1 0 1,-1 0-1,0 0 0,1 0 0,-1 0 1,0 0-1,1 0 0,-1 0 1,1 0-1,-1 0 0,0 0 0,1 0 1,-1 0-1,0 0 0,1 0 1,-1 0-1,0 0 0,0 1 1,1-1-1,-1 0 0,0 0 0,1 0 1,-1 1-1,0-1 0,0 0 1,1 0-1,-1 0 0,0 1 1,0-1-1,1 0 0,-1 1 0,0-1 1,0 0-1,0 0 0,0 1 1,1-1-1,-1 0 0,0 1 0,0-1-96,11 25 1637,-7-16-1052,14 37 399,-3 1 1,-1 1 0,-2 0 0,-3 1-1,-1 3-984,17 248 708,-25-295-688,1 20 25,2 29 26,-3-51-65,1 1 1,0 0-1,0-1 0,0 1 1,0-1-1,0 1 0,1-1 1,-1 1-1,1-1 0,0 0 1,2 2-7,-4-4 2,0-1 1,0 0-1,1 0 1,-1 0-1,0 1 1,1-1 0,-1 0-1,0 0 1,1 0-1,-1 0 1,1 0-1,-1 1 1,0-1-1,1 0 1,-1 0-1,0 0 1,1 0-1,-1 0 1,1 0-1,-1 0 1,0 0-1,1-1 1,-1 1 0,0 0-1,1 0 1,-1 0-1,0 0 1,1 0-1,-1-1 1,0 1-1,1 0 1,-1 0-1,0-1 1,1 1-1,-1 0 1,0 0-1,0-1 1,1 1-3,10-13 71,-1-4-20,-1 0 1,0 0 0,-1-1 0,-1 0 0,-1 0-1,0-1 1,0-3-52,6-41 160,2-31-160,-11 74 23,1-30 7,-3 36-41,0 0-1,0 0 1,2 0-1,0-2 12,-3 16-3,0 0 0,0-1 0,0 1 0,0 0-1,0-1 1,0 1 0,0 0 0,0 0 0,0-1 0,0 1 0,1 0 0,-1 0 0,0-1-1,0 1 1,0 0 0,0 0 0,0-1 0,1 1 0,-1 0 0,0 0 0,0 0 0,0-1-1,1 1 1,-1 0 0,0 0 0,0 0 0,1 0 0,-1 0 0,0-1 0,0 1 0,1 0-1,-1 0 4,5 7-72,3 19-4,-3 1 73,-2 0-1,1 12 4,-3-15 31,2-1 0,0 1-1,6 18-30,-8-40 3,-1 0 1,1-1-1,-1 1 0,1 0 0,0 0 0,0-1 1,0 1-1,0-1 0,0 1 0,0-1 0,0 1 0,1-1-3,-2 0 2,1-1 0,0 0-1,0 0 1,-1 1-1,1-1 1,0 0 0,-1 0-1,1 0 1,0 0-1,0 0 1,-1 0 0,1 0-1,0-1 1,-1 1 0,1 0-1,0 0 1,0-1-1,-1 1 1,1 0 0,0 0-1,-1-1 1,1 1-1,-1-1 1,1 1 0,0-1-1,-1 1 1,1-1-1,-1 1 1,0-1 0,1 1-1,-1-1 1,1 0-1,-1 1 1,0-1 0,1 0-1,-1 0-1,10-12 24,-2-1-1,0 0 0,0 0 0,-1-1 0,4-11-23,24-84 73,-11 29-34,-19 67-31,16-43 17,-18 52-25,-1-1 0,1 1 0,0 0 0,0 0 0,1 0 0,-1 0 1,1 1-1,2-2 0,-6 6 0,0 0 1,0 0-1,0 0 1,0-1 0,1 1-1,-1 0 1,0 0-1,0 0 1,0 0 0,0 0-1,1 0 1,-1-1-1,0 1 1,0 0-1,1 0 1,-1 0 0,0 0-1,0 0 1,1 0-1,-1 0 1,0 0 0,0 0-1,0 0 1,1 0-1,-1 0 1,0 0 0,0 0-1,1 0 1,-1 0-1,0 0 1,0 0-1,1 1 1,-1-1 0,0 0-1,0 0 1,0 0-1,0 0 1,1 0 0,-1 1-1,0-1 1,0 0-1,0 0 1,0 0-1,1 0 1,-1 1 0,0-1-1,0 0 0,4 13 81,-3 15 89,-1 0 1,-1-1-1,-4 26-170,2-20 107,0 0 0,3 29-107,1-52-224,0 1 0,1-1-1,-1 0 1,2 0 0,0 0-1,0 0 1,1-1 0,0 1 0,0-1-1,1 0 1,2 3 224,19 16-848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6T01:01:15.035"/>
    </inkml:context>
    <inkml:brush xml:id="br0">
      <inkml:brushProperty name="width" value="0.1" units="cm"/>
      <inkml:brushProperty name="height" value="0.1" units="cm"/>
      <inkml:brushProperty name="color" value="#33CCFF"/>
    </inkml:brush>
  </inkml:definitions>
  <inkml:trace contextRef="#ctx0" brushRef="#br0">1 10 5425,'0'-8'2953,"4"6"-681,4 15-767,2 5-273,12 9-472,-4 7-192,5-1-304,2 0-616,4-5 288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1CB704C-0116-4566-AB4B-3E041324D53B}" type="datetimeFigureOut">
              <a:rPr lang="ko-KR" altLang="en-US" smtClean="0"/>
              <a:t>2020-02-05</a:t>
            </a:fld>
            <a:endParaRPr lang="ko-KR" altLang="en-US"/>
          </a:p>
        </p:txBody>
      </p:sp>
      <p:sp>
        <p:nvSpPr>
          <p:cNvPr id="4" name="슬라이드 이미지 개체 틀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2EF5653-E62A-46DD-8DB3-CFBBA2E30181}" type="slidenum">
              <a:rPr lang="ko-KR" altLang="en-US" smtClean="0"/>
              <a:t>‹#›</a:t>
            </a:fld>
            <a:endParaRPr lang="ko-KR" altLang="en-US"/>
          </a:p>
        </p:txBody>
      </p:sp>
    </p:spTree>
    <p:extLst>
      <p:ext uri="{BB962C8B-B14F-4D97-AF65-F5344CB8AC3E}">
        <p14:creationId xmlns:p14="http://schemas.microsoft.com/office/powerpoint/2010/main" val="397925644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2EF5653-E62A-46DD-8DB3-CFBBA2E30181}" type="slidenum">
              <a:rPr lang="ko-KR" altLang="en-US" smtClean="0"/>
              <a:t>52</a:t>
            </a:fld>
            <a:endParaRPr lang="ko-KR" altLang="en-US"/>
          </a:p>
        </p:txBody>
      </p:sp>
    </p:spTree>
    <p:extLst>
      <p:ext uri="{BB962C8B-B14F-4D97-AF65-F5344CB8AC3E}">
        <p14:creationId xmlns:p14="http://schemas.microsoft.com/office/powerpoint/2010/main" val="211487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2EF5653-E62A-46DD-8DB3-CFBBA2E30181}" type="slidenum">
              <a:rPr lang="ko-KR" altLang="en-US" smtClean="0"/>
              <a:t>53</a:t>
            </a:fld>
            <a:endParaRPr lang="ko-KR" altLang="en-US"/>
          </a:p>
        </p:txBody>
      </p:sp>
    </p:spTree>
    <p:extLst>
      <p:ext uri="{BB962C8B-B14F-4D97-AF65-F5344CB8AC3E}">
        <p14:creationId xmlns:p14="http://schemas.microsoft.com/office/powerpoint/2010/main" val="1851354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2/5/2020</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2/5/2020</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Black"/>
                <a:cs typeface="Arial Black"/>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2/5/2020</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2/5/2020</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2/5/2020</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Line 7"/>
          <p:cNvSpPr>
            <a:spLocks noChangeShapeType="1"/>
          </p:cNvSpPr>
          <p:nvPr userDrawn="1"/>
        </p:nvSpPr>
        <p:spPr bwMode="auto">
          <a:xfrm flipH="1" flipV="1">
            <a:off x="431800" y="854075"/>
            <a:ext cx="8459788" cy="0"/>
          </a:xfrm>
          <a:prstGeom prst="line">
            <a:avLst/>
          </a:prstGeom>
          <a:noFill/>
          <a:ln w="57150">
            <a:solidFill>
              <a:srgbClr val="336699"/>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 name="Line 11"/>
          <p:cNvSpPr>
            <a:spLocks noChangeShapeType="1"/>
          </p:cNvSpPr>
          <p:nvPr userDrawn="1"/>
        </p:nvSpPr>
        <p:spPr bwMode="auto">
          <a:xfrm flipH="1">
            <a:off x="460375" y="6308725"/>
            <a:ext cx="8347075" cy="0"/>
          </a:xfrm>
          <a:prstGeom prst="line">
            <a:avLst/>
          </a:prstGeom>
          <a:noFill/>
          <a:ln w="57150">
            <a:solidFill>
              <a:srgbClr val="3366CC"/>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28066" name="Rectangle 2"/>
          <p:cNvSpPr>
            <a:spLocks noGrp="1" noChangeArrowheads="1"/>
          </p:cNvSpPr>
          <p:nvPr>
            <p:ph type="subTitle" idx="1"/>
          </p:nvPr>
        </p:nvSpPr>
        <p:spPr>
          <a:xfrm>
            <a:off x="1371600" y="3886200"/>
            <a:ext cx="6400800" cy="1752600"/>
          </a:xfrm>
        </p:spPr>
        <p:txBody>
          <a:bodyPr/>
          <a:lstStyle>
            <a:lvl1pPr marL="0" indent="0">
              <a:buFont typeface="Wingdings" pitchFamily="2" charset="2"/>
              <a:buNone/>
              <a:defRPr sz="2400"/>
            </a:lvl1pPr>
          </a:lstStyle>
          <a:p>
            <a:r>
              <a:rPr lang="ko-KR" altLang="en-US"/>
              <a:t>마스터 부제목 스타일 편집</a:t>
            </a:r>
          </a:p>
        </p:txBody>
      </p:sp>
      <p:sp>
        <p:nvSpPr>
          <p:cNvPr id="728076" name="Rectangle 12"/>
          <p:cNvSpPr>
            <a:spLocks noGrp="1" noChangeArrowheads="1"/>
          </p:cNvSpPr>
          <p:nvPr>
            <p:ph type="ctrTitle"/>
          </p:nvPr>
        </p:nvSpPr>
        <p:spPr>
          <a:xfrm>
            <a:off x="685800" y="2286000"/>
            <a:ext cx="7772400" cy="1143000"/>
          </a:xfrm>
        </p:spPr>
        <p:txBody>
          <a:bodyPr/>
          <a:lstStyle>
            <a:lvl1pPr>
              <a:defRPr sz="4800"/>
            </a:lvl1pPr>
          </a:lstStyle>
          <a:p>
            <a:r>
              <a:rPr lang="ko-KR" altLang="en-US"/>
              <a:t>마스터 제목 스타일 편집</a:t>
            </a:r>
          </a:p>
        </p:txBody>
      </p:sp>
    </p:spTree>
    <p:extLst>
      <p:ext uri="{BB962C8B-B14F-4D97-AF65-F5344CB8AC3E}">
        <p14:creationId xmlns:p14="http://schemas.microsoft.com/office/powerpoint/2010/main" val="1150247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757839" y="255245"/>
            <a:ext cx="7772400" cy="593252"/>
          </a:xfrm>
        </p:spPr>
        <p:txBody>
          <a:bodyPr/>
          <a:lstStyle>
            <a:lvl1pPr algn="ctr">
              <a:defRPr>
                <a:solidFill>
                  <a:schemeClr val="tx1"/>
                </a:solidFill>
              </a:defRPr>
            </a:lvl1pPr>
          </a:lstStyle>
          <a:p>
            <a:r>
              <a:rPr lang="ko-KR" altLang="en-US" dirty="0"/>
              <a:t>마스터 제목 스타일 편집</a:t>
            </a:r>
          </a:p>
        </p:txBody>
      </p:sp>
      <p:sp>
        <p:nvSpPr>
          <p:cNvPr id="3" name="내용 개체 틀 2"/>
          <p:cNvSpPr>
            <a:spLocks noGrp="1"/>
          </p:cNvSpPr>
          <p:nvPr>
            <p:ph idx="1"/>
          </p:nvPr>
        </p:nvSpPr>
        <p:spPr/>
        <p:txBody>
          <a:bodyPr/>
          <a:lstStyle>
            <a:lvl1pPr>
              <a:defRPr sz="2000">
                <a:solidFill>
                  <a:schemeClr val="tx1"/>
                </a:solidFill>
              </a:defRPr>
            </a:lvl1pPr>
            <a:lvl2pPr>
              <a:defRPr sz="2000">
                <a:solidFill>
                  <a:schemeClr val="tx1"/>
                </a:solidFill>
              </a:defRPr>
            </a:lvl2pPr>
            <a:lvl3pPr>
              <a:defRPr sz="1800">
                <a:solidFill>
                  <a:schemeClr val="tx1"/>
                </a:solidFill>
              </a:defRPr>
            </a:lvl3pPr>
            <a:lvl4pPr>
              <a:defRPr sz="1800">
                <a:solidFill>
                  <a:schemeClr val="tx1"/>
                </a:solidFill>
              </a:defRPr>
            </a:lvl4pPr>
            <a:lvl5pPr>
              <a:defRPr sz="1600">
                <a:solidFill>
                  <a:schemeClr val="tx1"/>
                </a:solidFill>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p:txBody>
      </p:sp>
    </p:spTree>
    <p:extLst>
      <p:ext uri="{BB962C8B-B14F-4D97-AF65-F5344CB8AC3E}">
        <p14:creationId xmlns:p14="http://schemas.microsoft.com/office/powerpoint/2010/main" val="16829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286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291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1CE62474-A885-4607-BB23-6355558874AA}" type="datetime1">
              <a:rPr lang="ko-KR" altLang="en-US" smtClean="0"/>
              <a:t>2020-02-05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2E555CB-71B6-4724-898A-BE555FEED306}" type="slidenum">
              <a:rPr lang="ko-KR" altLang="en-US" smtClean="0"/>
              <a:t>‹#›</a:t>
            </a:fld>
            <a:endParaRPr lang="ko-KR" altLang="en-US"/>
          </a:p>
        </p:txBody>
      </p:sp>
    </p:spTree>
    <p:extLst>
      <p:ext uri="{BB962C8B-B14F-4D97-AF65-F5344CB8AC3E}">
        <p14:creationId xmlns:p14="http://schemas.microsoft.com/office/powerpoint/2010/main" val="3324541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2/5/2020</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endParaRPr dirty="0"/>
          </a:p>
        </p:txBody>
      </p:sp>
    </p:spTree>
    <p:extLst>
      <p:ext uri="{BB962C8B-B14F-4D97-AF65-F5344CB8AC3E}">
        <p14:creationId xmlns:p14="http://schemas.microsoft.com/office/powerpoint/2010/main" val="29863107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49758" y="872489"/>
            <a:ext cx="8460105" cy="0"/>
          </a:xfrm>
          <a:custGeom>
            <a:avLst/>
            <a:gdLst/>
            <a:ahLst/>
            <a:cxnLst/>
            <a:rect l="l" t="t" r="r" b="b"/>
            <a:pathLst>
              <a:path w="8460105">
                <a:moveTo>
                  <a:pt x="8459724" y="0"/>
                </a:moveTo>
                <a:lnTo>
                  <a:pt x="0" y="0"/>
                </a:lnTo>
              </a:path>
            </a:pathLst>
          </a:custGeom>
          <a:ln w="28956">
            <a:solidFill>
              <a:srgbClr val="336699"/>
            </a:solidFill>
          </a:ln>
        </p:spPr>
        <p:txBody>
          <a:bodyPr wrap="square" lIns="0" tIns="0" rIns="0" bIns="0" rtlCol="0"/>
          <a:lstStyle/>
          <a:p>
            <a:endParaRPr/>
          </a:p>
        </p:txBody>
      </p:sp>
      <p:sp>
        <p:nvSpPr>
          <p:cNvPr id="2" name="Holder 2"/>
          <p:cNvSpPr>
            <a:spLocks noGrp="1"/>
          </p:cNvSpPr>
          <p:nvPr>
            <p:ph type="title"/>
          </p:nvPr>
        </p:nvSpPr>
        <p:spPr>
          <a:xfrm>
            <a:off x="3274822" y="365505"/>
            <a:ext cx="2594355" cy="391159"/>
          </a:xfrm>
          <a:prstGeom prst="rect">
            <a:avLst/>
          </a:prstGeom>
        </p:spPr>
        <p:txBody>
          <a:bodyPr wrap="square" lIns="0" tIns="0" rIns="0" bIns="0">
            <a:spAutoFit/>
          </a:bodyPr>
          <a:lstStyle>
            <a:lvl1pPr>
              <a:defRPr sz="2400" b="0" i="0">
                <a:solidFill>
                  <a:schemeClr val="tx1"/>
                </a:solidFill>
                <a:latin typeface="Arial Black"/>
                <a:cs typeface="Arial Black"/>
              </a:defRPr>
            </a:lvl1pPr>
          </a:lstStyle>
          <a:p>
            <a:endParaRPr/>
          </a:p>
        </p:txBody>
      </p:sp>
      <p:sp>
        <p:nvSpPr>
          <p:cNvPr id="3" name="Holder 3"/>
          <p:cNvSpPr>
            <a:spLocks noGrp="1"/>
          </p:cNvSpPr>
          <p:nvPr>
            <p:ph type="body" idx="1"/>
          </p:nvPr>
        </p:nvSpPr>
        <p:spPr>
          <a:xfrm>
            <a:off x="439623" y="1211326"/>
            <a:ext cx="8264753" cy="30746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2/5/2020</a:t>
            </a:fld>
            <a:endParaRPr lang="en-US"/>
          </a:p>
        </p:txBody>
      </p:sp>
      <p:sp>
        <p:nvSpPr>
          <p:cNvPr id="6" name="Holder 6"/>
          <p:cNvSpPr>
            <a:spLocks noGrp="1"/>
          </p:cNvSpPr>
          <p:nvPr>
            <p:ph type="sldNum" sz="quarter" idx="7"/>
          </p:nvPr>
        </p:nvSpPr>
        <p:spPr>
          <a:xfrm>
            <a:off x="8695943" y="6524863"/>
            <a:ext cx="165734" cy="222884"/>
          </a:xfrm>
          <a:prstGeom prst="rect">
            <a:avLst/>
          </a:prstGeom>
        </p:spPr>
        <p:txBody>
          <a:bodyPr wrap="square" lIns="0" tIns="0" rIns="0" bIns="0">
            <a:spAutoFit/>
          </a:bodyPr>
          <a:lstStyle>
            <a:lvl1pPr>
              <a:defRPr sz="1400" b="0" i="0">
                <a:solidFill>
                  <a:schemeClr val="tx1"/>
                </a:solidFill>
                <a:latin typeface="Times New Roman"/>
                <a:cs typeface="Times New Roman"/>
              </a:defRPr>
            </a:lvl1pPr>
          </a:lstStyle>
          <a:p>
            <a:pPr marL="38100">
              <a:lnSpc>
                <a:spcPts val="163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body" idx="1"/>
          </p:nvPr>
        </p:nvSpPr>
        <p:spPr bwMode="auto">
          <a:xfrm>
            <a:off x="482600" y="1038225"/>
            <a:ext cx="838835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ko-KR" dirty="0"/>
              <a:t>Click to edit Master text styles</a:t>
            </a:r>
          </a:p>
          <a:p>
            <a:pPr lvl="1"/>
            <a:r>
              <a:rPr lang="ko-KR" altLang="en-US" dirty="0"/>
              <a:t>둘째 수준</a:t>
            </a:r>
          </a:p>
          <a:p>
            <a:pPr lvl="2"/>
            <a:r>
              <a:rPr lang="ko-KR" altLang="en-US" dirty="0"/>
              <a:t>셋째 수준</a:t>
            </a:r>
            <a:endParaRPr lang="en-US" altLang="ko-KR" dirty="0"/>
          </a:p>
        </p:txBody>
      </p:sp>
      <p:sp>
        <p:nvSpPr>
          <p:cNvPr id="1027" name="Line 28"/>
          <p:cNvSpPr>
            <a:spLocks noChangeShapeType="1"/>
          </p:cNvSpPr>
          <p:nvPr userDrawn="1"/>
        </p:nvSpPr>
        <p:spPr bwMode="auto">
          <a:xfrm flipH="1" flipV="1">
            <a:off x="349250" y="871538"/>
            <a:ext cx="8459788" cy="0"/>
          </a:xfrm>
          <a:prstGeom prst="line">
            <a:avLst/>
          </a:prstGeom>
          <a:noFill/>
          <a:ln w="28575">
            <a:solidFill>
              <a:srgbClr val="336699"/>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028" name="Rectangle 34"/>
          <p:cNvSpPr>
            <a:spLocks noGrp="1" noChangeArrowheads="1"/>
          </p:cNvSpPr>
          <p:nvPr>
            <p:ph type="title"/>
          </p:nvPr>
        </p:nvSpPr>
        <p:spPr bwMode="auto">
          <a:xfrm>
            <a:off x="741363" y="196850"/>
            <a:ext cx="77724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dirty="0"/>
              <a:t>마스터 제목 스타일 편집</a:t>
            </a:r>
          </a:p>
        </p:txBody>
      </p:sp>
      <p:sp>
        <p:nvSpPr>
          <p:cNvPr id="7" name="Rectangle 14"/>
          <p:cNvSpPr>
            <a:spLocks noChangeArrowheads="1"/>
          </p:cNvSpPr>
          <p:nvPr userDrawn="1"/>
        </p:nvSpPr>
        <p:spPr bwMode="auto">
          <a:xfrm>
            <a:off x="6019800" y="6477000"/>
            <a:ext cx="2895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rgbClr val="FF00FF"/>
                </a:solidFill>
                <a:latin typeface="HY견고딕" panose="02030600000101010101" pitchFamily="18" charset="-127"/>
                <a:ea typeface="HY견고딕" panose="02030600000101010101" pitchFamily="18" charset="-127"/>
              </a:defRPr>
            </a:lvl1pPr>
            <a:lvl2pPr marL="742950" indent="-285750">
              <a:defRPr kumimoji="1" sz="1400">
                <a:solidFill>
                  <a:srgbClr val="FF00FF"/>
                </a:solidFill>
                <a:latin typeface="HY견고딕" panose="02030600000101010101" pitchFamily="18" charset="-127"/>
                <a:ea typeface="HY견고딕" panose="02030600000101010101" pitchFamily="18" charset="-127"/>
              </a:defRPr>
            </a:lvl2pPr>
            <a:lvl3pPr marL="1143000" indent="-228600">
              <a:defRPr kumimoji="1" sz="1400">
                <a:solidFill>
                  <a:srgbClr val="FF00FF"/>
                </a:solidFill>
                <a:latin typeface="HY견고딕" panose="02030600000101010101" pitchFamily="18" charset="-127"/>
                <a:ea typeface="HY견고딕" panose="02030600000101010101" pitchFamily="18" charset="-127"/>
              </a:defRPr>
            </a:lvl3pPr>
            <a:lvl4pPr marL="1600200" indent="-228600">
              <a:defRPr kumimoji="1" sz="1400">
                <a:solidFill>
                  <a:srgbClr val="FF00FF"/>
                </a:solidFill>
                <a:latin typeface="HY견고딕" panose="02030600000101010101" pitchFamily="18" charset="-127"/>
                <a:ea typeface="HY견고딕" panose="02030600000101010101" pitchFamily="18" charset="-127"/>
              </a:defRPr>
            </a:lvl4pPr>
            <a:lvl5pPr marL="2057400" indent="-228600">
              <a:defRPr kumimoji="1" sz="1400">
                <a:solidFill>
                  <a:srgbClr val="FF00FF"/>
                </a:solidFill>
                <a:latin typeface="HY견고딕" panose="02030600000101010101" pitchFamily="18" charset="-127"/>
                <a:ea typeface="HY견고딕" panose="02030600000101010101" pitchFamily="18" charset="-127"/>
              </a:defRPr>
            </a:lvl5pPr>
            <a:lvl6pPr marL="2514600" indent="-228600" eaLnBrk="0" fontAlgn="base" hangingPunct="0">
              <a:spcBef>
                <a:spcPct val="0"/>
              </a:spcBef>
              <a:spcAft>
                <a:spcPct val="0"/>
              </a:spcAft>
              <a:defRPr kumimoji="1" sz="1400">
                <a:solidFill>
                  <a:srgbClr val="FF00FF"/>
                </a:solidFill>
                <a:latin typeface="HY견고딕" panose="02030600000101010101" pitchFamily="18" charset="-127"/>
                <a:ea typeface="HY견고딕" panose="02030600000101010101" pitchFamily="18" charset="-127"/>
              </a:defRPr>
            </a:lvl6pPr>
            <a:lvl7pPr marL="2971800" indent="-228600" eaLnBrk="0" fontAlgn="base" hangingPunct="0">
              <a:spcBef>
                <a:spcPct val="0"/>
              </a:spcBef>
              <a:spcAft>
                <a:spcPct val="0"/>
              </a:spcAft>
              <a:defRPr kumimoji="1" sz="1400">
                <a:solidFill>
                  <a:srgbClr val="FF00FF"/>
                </a:solidFill>
                <a:latin typeface="HY견고딕" panose="02030600000101010101" pitchFamily="18" charset="-127"/>
                <a:ea typeface="HY견고딕" panose="02030600000101010101" pitchFamily="18" charset="-127"/>
              </a:defRPr>
            </a:lvl7pPr>
            <a:lvl8pPr marL="3429000" indent="-228600" eaLnBrk="0" fontAlgn="base" hangingPunct="0">
              <a:spcBef>
                <a:spcPct val="0"/>
              </a:spcBef>
              <a:spcAft>
                <a:spcPct val="0"/>
              </a:spcAft>
              <a:defRPr kumimoji="1" sz="1400">
                <a:solidFill>
                  <a:srgbClr val="FF00FF"/>
                </a:solidFill>
                <a:latin typeface="HY견고딕" panose="02030600000101010101" pitchFamily="18" charset="-127"/>
                <a:ea typeface="HY견고딕" panose="02030600000101010101" pitchFamily="18" charset="-127"/>
              </a:defRPr>
            </a:lvl8pPr>
            <a:lvl9pPr marL="3886200" indent="-228600" eaLnBrk="0" fontAlgn="base" hangingPunct="0">
              <a:spcBef>
                <a:spcPct val="0"/>
              </a:spcBef>
              <a:spcAft>
                <a:spcPct val="0"/>
              </a:spcAft>
              <a:defRPr kumimoji="1" sz="1400">
                <a:solidFill>
                  <a:srgbClr val="FF00FF"/>
                </a:solidFill>
                <a:latin typeface="HY견고딕" panose="02030600000101010101" pitchFamily="18" charset="-127"/>
                <a:ea typeface="HY견고딕" panose="02030600000101010101" pitchFamily="18" charset="-127"/>
              </a:defRPr>
            </a:lvl9pPr>
          </a:lstStyle>
          <a:p>
            <a:pPr algn="r" eaLnBrk="1" hangingPunct="1">
              <a:spcBef>
                <a:spcPct val="50000"/>
              </a:spcBef>
              <a:defRPr/>
            </a:pPr>
            <a:fld id="{DA2F87E9-7B6F-4161-A7B1-41C1E5388C9A}" type="slidenum">
              <a:rPr lang="en-US" altLang="ko-KR" smtClean="0">
                <a:solidFill>
                  <a:srgbClr val="000000"/>
                </a:solidFill>
                <a:latin typeface="Times New Roman" panose="02020603050405020304" pitchFamily="18" charset="0"/>
                <a:ea typeface="굴림" panose="020B0600000101010101" pitchFamily="50" charset="-127"/>
              </a:rPr>
              <a:pPr algn="r" eaLnBrk="1" hangingPunct="1">
                <a:spcBef>
                  <a:spcPct val="50000"/>
                </a:spcBef>
                <a:defRPr/>
              </a:pPr>
              <a:t>‹#›</a:t>
            </a:fld>
            <a:endParaRPr lang="en-US" altLang="ko-KR" dirty="0">
              <a:solidFill>
                <a:srgbClr val="000000"/>
              </a:solidFill>
              <a:latin typeface="Times New Roman" panose="02020603050405020304" pitchFamily="18" charset="0"/>
              <a:ea typeface="굴림" panose="020B0600000101010101" pitchFamily="50" charset="-127"/>
            </a:endParaRPr>
          </a:p>
          <a:p>
            <a:pPr algn="r" eaLnBrk="1" hangingPunct="1">
              <a:spcBef>
                <a:spcPct val="50000"/>
              </a:spcBef>
              <a:defRPr/>
            </a:pPr>
            <a:endParaRPr lang="en-US" altLang="ko-KR" dirty="0">
              <a:solidFill>
                <a:srgbClr val="000000"/>
              </a:solidFill>
              <a:latin typeface="Times New Roman" panose="02020603050405020304" pitchFamily="18" charset="0"/>
              <a:ea typeface="굴림" panose="020B0600000101010101" pitchFamily="50" charset="-127"/>
            </a:endParaRPr>
          </a:p>
          <a:p>
            <a:pPr algn="r" eaLnBrk="1" hangingPunct="1">
              <a:spcBef>
                <a:spcPct val="50000"/>
              </a:spcBef>
              <a:defRPr/>
            </a:pPr>
            <a:endParaRPr lang="en-US" altLang="ko-KR" dirty="0">
              <a:solidFill>
                <a:srgbClr val="000000"/>
              </a:solidFill>
              <a:latin typeface="Times New Roman" panose="02020603050405020304" pitchFamily="18" charset="0"/>
              <a:ea typeface="굴림" panose="020B0600000101010101" pitchFamily="50" charset="-127"/>
            </a:endParaRPr>
          </a:p>
        </p:txBody>
      </p:sp>
    </p:spTree>
    <p:extLst>
      <p:ext uri="{BB962C8B-B14F-4D97-AF65-F5344CB8AC3E}">
        <p14:creationId xmlns:p14="http://schemas.microsoft.com/office/powerpoint/2010/main" val="302264930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hf hdr="0" ftr="0" dt="0"/>
  <p:txStyles>
    <p:titleStyle>
      <a:lvl1pPr algn="ctr" rtl="0" eaLnBrk="0" fontAlgn="base" hangingPunct="0">
        <a:spcBef>
          <a:spcPct val="0"/>
        </a:spcBef>
        <a:spcAft>
          <a:spcPct val="0"/>
        </a:spcAft>
        <a:defRPr kumimoji="1" sz="2400">
          <a:solidFill>
            <a:schemeClr val="tx1"/>
          </a:solidFill>
          <a:latin typeface="+mj-lt"/>
          <a:ea typeface="+mj-ea"/>
          <a:cs typeface="+mj-cs"/>
        </a:defRPr>
      </a:lvl1pPr>
      <a:lvl2pPr algn="ctr" rtl="0" eaLnBrk="0" fontAlgn="base" hangingPunct="0">
        <a:spcBef>
          <a:spcPct val="0"/>
        </a:spcBef>
        <a:spcAft>
          <a:spcPct val="0"/>
        </a:spcAft>
        <a:defRPr kumimoji="1" sz="2400">
          <a:solidFill>
            <a:schemeClr val="tx1"/>
          </a:solidFill>
          <a:latin typeface="HY견고딕" pitchFamily="18" charset="-127"/>
          <a:ea typeface="HY견고딕" pitchFamily="18" charset="-127"/>
        </a:defRPr>
      </a:lvl2pPr>
      <a:lvl3pPr algn="ctr" rtl="0" eaLnBrk="0" fontAlgn="base" hangingPunct="0">
        <a:spcBef>
          <a:spcPct val="0"/>
        </a:spcBef>
        <a:spcAft>
          <a:spcPct val="0"/>
        </a:spcAft>
        <a:defRPr kumimoji="1" sz="2400">
          <a:solidFill>
            <a:schemeClr val="tx1"/>
          </a:solidFill>
          <a:latin typeface="HY견고딕" pitchFamily="18" charset="-127"/>
          <a:ea typeface="HY견고딕" pitchFamily="18" charset="-127"/>
        </a:defRPr>
      </a:lvl3pPr>
      <a:lvl4pPr algn="ctr" rtl="0" eaLnBrk="0" fontAlgn="base" hangingPunct="0">
        <a:spcBef>
          <a:spcPct val="0"/>
        </a:spcBef>
        <a:spcAft>
          <a:spcPct val="0"/>
        </a:spcAft>
        <a:defRPr kumimoji="1" sz="2400">
          <a:solidFill>
            <a:schemeClr val="tx1"/>
          </a:solidFill>
          <a:latin typeface="HY견고딕" pitchFamily="18" charset="-127"/>
          <a:ea typeface="HY견고딕" pitchFamily="18" charset="-127"/>
        </a:defRPr>
      </a:lvl4pPr>
      <a:lvl5pPr algn="ctr" rtl="0" eaLnBrk="0" fontAlgn="base" hangingPunct="0">
        <a:spcBef>
          <a:spcPct val="0"/>
        </a:spcBef>
        <a:spcAft>
          <a:spcPct val="0"/>
        </a:spcAft>
        <a:defRPr kumimoji="1" sz="2400">
          <a:solidFill>
            <a:schemeClr val="tx1"/>
          </a:solidFill>
          <a:latin typeface="HY견고딕" pitchFamily="18" charset="-127"/>
          <a:ea typeface="HY견고딕" pitchFamily="18" charset="-127"/>
        </a:defRPr>
      </a:lvl5pPr>
      <a:lvl6pPr marL="457200" algn="ctr" rtl="0" eaLnBrk="0" fontAlgn="base" hangingPunct="0">
        <a:spcBef>
          <a:spcPct val="0"/>
        </a:spcBef>
        <a:spcAft>
          <a:spcPct val="0"/>
        </a:spcAft>
        <a:defRPr kumimoji="1" sz="2400">
          <a:solidFill>
            <a:srgbClr val="FF00FF"/>
          </a:solidFill>
          <a:latin typeface="HY견고딕" pitchFamily="18" charset="-127"/>
          <a:ea typeface="HY견고딕" pitchFamily="18" charset="-127"/>
        </a:defRPr>
      </a:lvl6pPr>
      <a:lvl7pPr marL="914400" algn="ctr" rtl="0" eaLnBrk="0" fontAlgn="base" hangingPunct="0">
        <a:spcBef>
          <a:spcPct val="0"/>
        </a:spcBef>
        <a:spcAft>
          <a:spcPct val="0"/>
        </a:spcAft>
        <a:defRPr kumimoji="1" sz="2400">
          <a:solidFill>
            <a:srgbClr val="FF00FF"/>
          </a:solidFill>
          <a:latin typeface="HY견고딕" pitchFamily="18" charset="-127"/>
          <a:ea typeface="HY견고딕" pitchFamily="18" charset="-127"/>
        </a:defRPr>
      </a:lvl7pPr>
      <a:lvl8pPr marL="1371600" algn="ctr" rtl="0" eaLnBrk="0" fontAlgn="base" hangingPunct="0">
        <a:spcBef>
          <a:spcPct val="0"/>
        </a:spcBef>
        <a:spcAft>
          <a:spcPct val="0"/>
        </a:spcAft>
        <a:defRPr kumimoji="1" sz="2400">
          <a:solidFill>
            <a:srgbClr val="FF00FF"/>
          </a:solidFill>
          <a:latin typeface="HY견고딕" pitchFamily="18" charset="-127"/>
          <a:ea typeface="HY견고딕" pitchFamily="18" charset="-127"/>
        </a:defRPr>
      </a:lvl8pPr>
      <a:lvl9pPr marL="1828800" algn="ctr" rtl="0" eaLnBrk="0" fontAlgn="base" hangingPunct="0">
        <a:spcBef>
          <a:spcPct val="0"/>
        </a:spcBef>
        <a:spcAft>
          <a:spcPct val="0"/>
        </a:spcAft>
        <a:defRPr kumimoji="1" sz="2400">
          <a:solidFill>
            <a:srgbClr val="FF00FF"/>
          </a:solidFill>
          <a:latin typeface="HY견고딕" pitchFamily="18" charset="-127"/>
          <a:ea typeface="HY견고딕" pitchFamily="18" charset="-127"/>
        </a:defRPr>
      </a:lvl9pPr>
    </p:titleStyle>
    <p:body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400">
          <a:solidFill>
            <a:srgbClr val="003366"/>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73.png"/><Relationship Id="rId42" Type="http://schemas.openxmlformats.org/officeDocument/2006/relationships/customXml" Target="../ink/ink20.xml"/><Relationship Id="rId47" Type="http://schemas.openxmlformats.org/officeDocument/2006/relationships/image" Target="../media/image86.png"/><Relationship Id="rId63" Type="http://schemas.openxmlformats.org/officeDocument/2006/relationships/image" Target="../media/image94.png"/><Relationship Id="rId68" Type="http://schemas.openxmlformats.org/officeDocument/2006/relationships/customXml" Target="../ink/ink33.xml"/><Relationship Id="rId84" Type="http://schemas.openxmlformats.org/officeDocument/2006/relationships/customXml" Target="../ink/ink41.xml"/><Relationship Id="rId16" Type="http://schemas.openxmlformats.org/officeDocument/2006/relationships/customXml" Target="../ink/ink7.xml"/><Relationship Id="rId11" Type="http://schemas.openxmlformats.org/officeDocument/2006/relationships/image" Target="../media/image68.png"/><Relationship Id="rId32" Type="http://schemas.openxmlformats.org/officeDocument/2006/relationships/customXml" Target="../ink/ink15.xml"/><Relationship Id="rId37" Type="http://schemas.openxmlformats.org/officeDocument/2006/relationships/image" Target="../media/image81.png"/><Relationship Id="rId53" Type="http://schemas.openxmlformats.org/officeDocument/2006/relationships/image" Target="../media/image89.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102.png"/><Relationship Id="rId5" Type="http://schemas.openxmlformats.org/officeDocument/2006/relationships/image" Target="../media/image65.png"/><Relationship Id="rId19" Type="http://schemas.openxmlformats.org/officeDocument/2006/relationships/image" Target="../media/image72.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76.png"/><Relationship Id="rId30" Type="http://schemas.openxmlformats.org/officeDocument/2006/relationships/customXml" Target="../ink/ink14.xml"/><Relationship Id="rId35" Type="http://schemas.openxmlformats.org/officeDocument/2006/relationships/image" Target="../media/image80.png"/><Relationship Id="rId43" Type="http://schemas.openxmlformats.org/officeDocument/2006/relationships/image" Target="../media/image84.png"/><Relationship Id="rId48" Type="http://schemas.openxmlformats.org/officeDocument/2006/relationships/customXml" Target="../ink/ink23.xml"/><Relationship Id="rId56" Type="http://schemas.openxmlformats.org/officeDocument/2006/relationships/customXml" Target="../ink/ink27.xml"/><Relationship Id="rId64" Type="http://schemas.openxmlformats.org/officeDocument/2006/relationships/customXml" Target="../ink/ink31.xml"/><Relationship Id="rId69" Type="http://schemas.openxmlformats.org/officeDocument/2006/relationships/image" Target="../media/image97.png"/><Relationship Id="rId77" Type="http://schemas.openxmlformats.org/officeDocument/2006/relationships/image" Target="../media/image101.png"/><Relationship Id="rId8" Type="http://schemas.openxmlformats.org/officeDocument/2006/relationships/customXml" Target="../ink/ink3.xml"/><Relationship Id="rId51" Type="http://schemas.openxmlformats.org/officeDocument/2006/relationships/image" Target="../media/image88.png"/><Relationship Id="rId72" Type="http://schemas.openxmlformats.org/officeDocument/2006/relationships/customXml" Target="../ink/ink35.xml"/><Relationship Id="rId80" Type="http://schemas.openxmlformats.org/officeDocument/2006/relationships/customXml" Target="../ink/ink39.xml"/><Relationship Id="rId85" Type="http://schemas.openxmlformats.org/officeDocument/2006/relationships/image" Target="../media/image105.png"/><Relationship Id="rId3" Type="http://schemas.openxmlformats.org/officeDocument/2006/relationships/image" Target="../media/image64.jpeg"/><Relationship Id="rId12" Type="http://schemas.openxmlformats.org/officeDocument/2006/relationships/customXml" Target="../ink/ink5.xml"/><Relationship Id="rId17" Type="http://schemas.openxmlformats.org/officeDocument/2006/relationships/image" Target="../media/image71.png"/><Relationship Id="rId25" Type="http://schemas.openxmlformats.org/officeDocument/2006/relationships/image" Target="../media/image75.png"/><Relationship Id="rId33" Type="http://schemas.openxmlformats.org/officeDocument/2006/relationships/image" Target="../media/image79.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92.png"/><Relationship Id="rId67" Type="http://schemas.openxmlformats.org/officeDocument/2006/relationships/image" Target="../media/image96.png"/><Relationship Id="rId20" Type="http://schemas.openxmlformats.org/officeDocument/2006/relationships/customXml" Target="../ink/ink9.xml"/><Relationship Id="rId41" Type="http://schemas.openxmlformats.org/officeDocument/2006/relationships/image" Target="../media/image83.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100.png"/><Relationship Id="rId83" Type="http://schemas.openxmlformats.org/officeDocument/2006/relationships/image" Target="../media/image104.png"/><Relationship Id="rId1" Type="http://schemas.openxmlformats.org/officeDocument/2006/relationships/slideLayout" Target="../slideLayouts/slideLayout4.xml"/><Relationship Id="rId6" Type="http://schemas.openxmlformats.org/officeDocument/2006/relationships/customXml" Target="../ink/ink2.xml"/><Relationship Id="rId15" Type="http://schemas.openxmlformats.org/officeDocument/2006/relationships/image" Target="../media/image70.png"/><Relationship Id="rId23" Type="http://schemas.openxmlformats.org/officeDocument/2006/relationships/image" Target="../media/image74.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87.png"/><Relationship Id="rId57" Type="http://schemas.openxmlformats.org/officeDocument/2006/relationships/image" Target="../media/image91.png"/><Relationship Id="rId10" Type="http://schemas.openxmlformats.org/officeDocument/2006/relationships/customXml" Target="../ink/ink4.xml"/><Relationship Id="rId31" Type="http://schemas.openxmlformats.org/officeDocument/2006/relationships/image" Target="../media/image78.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95.png"/><Relationship Id="rId73" Type="http://schemas.openxmlformats.org/officeDocument/2006/relationships/image" Target="../media/image99.png"/><Relationship Id="rId78" Type="http://schemas.openxmlformats.org/officeDocument/2006/relationships/customXml" Target="../ink/ink38.xml"/><Relationship Id="rId81" Type="http://schemas.openxmlformats.org/officeDocument/2006/relationships/image" Target="../media/image103.png"/><Relationship Id="rId86" Type="http://schemas.openxmlformats.org/officeDocument/2006/relationships/customXml" Target="../ink/ink42.xml"/><Relationship Id="rId4" Type="http://schemas.openxmlformats.org/officeDocument/2006/relationships/customXml" Target="../ink/ink1.xml"/><Relationship Id="rId9" Type="http://schemas.openxmlformats.org/officeDocument/2006/relationships/image" Target="../media/image67.png"/><Relationship Id="rId13" Type="http://schemas.openxmlformats.org/officeDocument/2006/relationships/image" Target="../media/image69.png"/><Relationship Id="rId18" Type="http://schemas.openxmlformats.org/officeDocument/2006/relationships/customXml" Target="../ink/ink8.xml"/><Relationship Id="rId39" Type="http://schemas.openxmlformats.org/officeDocument/2006/relationships/image" Target="../media/image82.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90.png"/><Relationship Id="rId76" Type="http://schemas.openxmlformats.org/officeDocument/2006/relationships/customXml" Target="../ink/ink37.xml"/><Relationship Id="rId7" Type="http://schemas.openxmlformats.org/officeDocument/2006/relationships/image" Target="../media/image66.png"/><Relationship Id="rId71" Type="http://schemas.openxmlformats.org/officeDocument/2006/relationships/image" Target="../media/image98.png"/><Relationship Id="rId2" Type="http://schemas.openxmlformats.org/officeDocument/2006/relationships/notesSlide" Target="../notesSlides/notesSlide1.xml"/><Relationship Id="rId29" Type="http://schemas.openxmlformats.org/officeDocument/2006/relationships/image" Target="../media/image77.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85.png"/><Relationship Id="rId66" Type="http://schemas.openxmlformats.org/officeDocument/2006/relationships/customXml" Target="../ink/ink32.xml"/><Relationship Id="rId87" Type="http://schemas.openxmlformats.org/officeDocument/2006/relationships/image" Target="../media/image106.png"/><Relationship Id="rId61" Type="http://schemas.openxmlformats.org/officeDocument/2006/relationships/image" Target="../media/image93.png"/><Relationship Id="rId82" Type="http://schemas.openxmlformats.org/officeDocument/2006/relationships/customXml" Target="../ink/ink40.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AED69521-11AC-41CD-9713-AA3E8217AB68}"/>
              </a:ext>
            </a:extLst>
          </p:cNvPr>
          <p:cNvSpPr>
            <a:spLocks noGrp="1"/>
          </p:cNvSpPr>
          <p:nvPr>
            <p:ph type="ctrTitle"/>
          </p:nvPr>
        </p:nvSpPr>
        <p:spPr>
          <a:xfrm>
            <a:off x="685800" y="1145606"/>
            <a:ext cx="7772400" cy="738664"/>
          </a:xfrm>
        </p:spPr>
        <p:txBody>
          <a:bodyPr/>
          <a:lstStyle/>
          <a:p>
            <a:pPr algn="ctr"/>
            <a:r>
              <a:rPr lang="en-US" altLang="ko-KR" dirty="0"/>
              <a:t>Capstone</a:t>
            </a:r>
            <a:r>
              <a:rPr lang="ko-KR" altLang="en-US" dirty="0"/>
              <a:t> </a:t>
            </a:r>
            <a:r>
              <a:rPr lang="en-US" altLang="ko-KR" dirty="0"/>
              <a:t>Design</a:t>
            </a:r>
            <a:r>
              <a:rPr lang="ko-KR" altLang="en-US" dirty="0"/>
              <a:t> </a:t>
            </a:r>
            <a:r>
              <a:rPr lang="en-US" altLang="ko-KR" dirty="0"/>
              <a:t>Project</a:t>
            </a:r>
            <a:br>
              <a:rPr lang="en-US" altLang="ko-KR" dirty="0"/>
            </a:br>
            <a:r>
              <a:rPr lang="en-US" altLang="ko-KR" dirty="0" err="1"/>
              <a:t>IotStuff</a:t>
            </a:r>
            <a:r>
              <a:rPr lang="en-US" altLang="ko-KR" dirty="0"/>
              <a:t> – Bluetooth Mesh </a:t>
            </a:r>
            <a:endParaRPr lang="ko-KR" altLang="en-US" dirty="0"/>
          </a:p>
        </p:txBody>
      </p:sp>
      <p:sp>
        <p:nvSpPr>
          <p:cNvPr id="5" name="부제목 4">
            <a:extLst>
              <a:ext uri="{FF2B5EF4-FFF2-40B4-BE49-F238E27FC236}">
                <a16:creationId xmlns:a16="http://schemas.microsoft.com/office/drawing/2014/main" id="{6F04A22A-3E22-4406-824A-00AB28C48377}"/>
              </a:ext>
            </a:extLst>
          </p:cNvPr>
          <p:cNvSpPr>
            <a:spLocks noGrp="1"/>
          </p:cNvSpPr>
          <p:nvPr>
            <p:ph type="subTitle" idx="4"/>
          </p:nvPr>
        </p:nvSpPr>
        <p:spPr>
          <a:xfrm>
            <a:off x="5710049" y="2281881"/>
            <a:ext cx="3487794" cy="830997"/>
          </a:xfrm>
        </p:spPr>
        <p:txBody>
          <a:bodyPr/>
          <a:lstStyle/>
          <a:p>
            <a:r>
              <a:rPr lang="en-US" altLang="ko-KR" dirty="0"/>
              <a:t>14011058 </a:t>
            </a:r>
            <a:r>
              <a:rPr lang="en-US" altLang="ko-KR" dirty="0" err="1"/>
              <a:t>Jinwoo</a:t>
            </a:r>
            <a:r>
              <a:rPr lang="en-US" altLang="ko-KR" dirty="0"/>
              <a:t> Park</a:t>
            </a:r>
          </a:p>
          <a:p>
            <a:r>
              <a:rPr lang="en-US" altLang="ko-KR" dirty="0"/>
              <a:t>14011080 </a:t>
            </a:r>
            <a:r>
              <a:rPr lang="en-US" altLang="ko-KR" dirty="0" err="1"/>
              <a:t>Gyurim</a:t>
            </a:r>
            <a:r>
              <a:rPr lang="en-US" altLang="ko-KR" dirty="0"/>
              <a:t> Shim</a:t>
            </a:r>
          </a:p>
          <a:p>
            <a:r>
              <a:rPr lang="en-US" altLang="ko-KR" dirty="0"/>
              <a:t>15010990 </a:t>
            </a:r>
            <a:r>
              <a:rPr lang="en-US" altLang="ko-KR" dirty="0" err="1"/>
              <a:t>Hongmin</a:t>
            </a:r>
            <a:r>
              <a:rPr lang="en-US" altLang="ko-KR" dirty="0"/>
              <a:t> Cho</a:t>
            </a:r>
            <a:endParaRPr lang="ko-KR" altLang="en-US" dirty="0"/>
          </a:p>
        </p:txBody>
      </p:sp>
      <p:pic>
        <p:nvPicPr>
          <p:cNvPr id="8" name="그림 7">
            <a:extLst>
              <a:ext uri="{FF2B5EF4-FFF2-40B4-BE49-F238E27FC236}">
                <a16:creationId xmlns:a16="http://schemas.microsoft.com/office/drawing/2014/main" id="{61A13B71-47E5-4746-A1C6-49FCBFF4B2A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600" y="1905000"/>
            <a:ext cx="4286939" cy="4374726"/>
          </a:xfrm>
          <a:prstGeom prst="rect">
            <a:avLst/>
          </a:prstGeom>
        </p:spPr>
      </p:pic>
      <p:pic>
        <p:nvPicPr>
          <p:cNvPr id="9" name="그림 8">
            <a:extLst>
              <a:ext uri="{FF2B5EF4-FFF2-40B4-BE49-F238E27FC236}">
                <a16:creationId xmlns:a16="http://schemas.microsoft.com/office/drawing/2014/main" id="{CB649A1A-31B8-2B46-AD0C-D92C1422EE43}"/>
              </a:ext>
            </a:extLst>
          </p:cNvPr>
          <p:cNvPicPr/>
          <p:nvPr/>
        </p:nvPicPr>
        <p:blipFill rotWithShape="1">
          <a:blip r:embed="rId3" cstate="hqprint">
            <a:extLst>
              <a:ext uri="{28A0092B-C50C-407E-A947-70E740481C1C}">
                <a14:useLocalDpi xmlns:a14="http://schemas.microsoft.com/office/drawing/2010/main"/>
              </a:ext>
            </a:extLst>
          </a:blip>
          <a:srcRect l="23521"/>
          <a:stretch/>
        </p:blipFill>
        <p:spPr>
          <a:xfrm>
            <a:off x="5894006" y="3693390"/>
            <a:ext cx="1909951" cy="2586336"/>
          </a:xfrm>
          <a:prstGeom prst="rect">
            <a:avLst/>
          </a:prstGeom>
          <a:effectLst/>
        </p:spPr>
      </p:pic>
    </p:spTree>
    <p:extLst>
      <p:ext uri="{BB962C8B-B14F-4D97-AF65-F5344CB8AC3E}">
        <p14:creationId xmlns:p14="http://schemas.microsoft.com/office/powerpoint/2010/main" val="3677768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Home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a:p>
            <a:endParaRPr lang="en-US" altLang="ko-KR" b="0" dirty="0"/>
          </a:p>
        </p:txBody>
      </p:sp>
      <p:sp>
        <p:nvSpPr>
          <p:cNvPr id="12" name="Content Placeholder 2">
            <a:extLst>
              <a:ext uri="{FF2B5EF4-FFF2-40B4-BE49-F238E27FC236}">
                <a16:creationId xmlns:a16="http://schemas.microsoft.com/office/drawing/2014/main" id="{CCEE211C-1E30-4871-B9A1-1EA71A64881B}"/>
              </a:ext>
            </a:extLst>
          </p:cNvPr>
          <p:cNvSpPr txBox="1">
            <a:spLocks/>
          </p:cNvSpPr>
          <p:nvPr/>
        </p:nvSpPr>
        <p:spPr bwMode="auto">
          <a:xfrm>
            <a:off x="275739" y="1625599"/>
            <a:ext cx="4079875"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Device Paring</a:t>
            </a: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p:txBody>
      </p:sp>
      <p:pic>
        <p:nvPicPr>
          <p:cNvPr id="9" name="그림 8">
            <a:extLst>
              <a:ext uri="{FF2B5EF4-FFF2-40B4-BE49-F238E27FC236}">
                <a16:creationId xmlns:a16="http://schemas.microsoft.com/office/drawing/2014/main" id="{0021D647-D4B7-4D29-A02B-392EEB988A39}"/>
              </a:ext>
            </a:extLst>
          </p:cNvPr>
          <p:cNvPicPr>
            <a:picLocks noChangeAspect="1"/>
          </p:cNvPicPr>
          <p:nvPr/>
        </p:nvPicPr>
        <p:blipFill>
          <a:blip r:embed="rId2"/>
          <a:stretch>
            <a:fillRect/>
          </a:stretch>
        </p:blipFill>
        <p:spPr>
          <a:xfrm>
            <a:off x="4934847" y="1132352"/>
            <a:ext cx="3830295" cy="5356876"/>
          </a:xfrm>
          <a:prstGeom prst="rect">
            <a:avLst/>
          </a:prstGeom>
        </p:spPr>
      </p:pic>
    </p:spTree>
    <p:extLst>
      <p:ext uri="{BB962C8B-B14F-4D97-AF65-F5344CB8AC3E}">
        <p14:creationId xmlns:p14="http://schemas.microsoft.com/office/powerpoint/2010/main" val="1715825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Setting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pic>
        <p:nvPicPr>
          <p:cNvPr id="7" name="그림 6">
            <a:extLst>
              <a:ext uri="{FF2B5EF4-FFF2-40B4-BE49-F238E27FC236}">
                <a16:creationId xmlns:a16="http://schemas.microsoft.com/office/drawing/2014/main" id="{484B1EC8-308B-48F3-A64F-2A54E113EADF}"/>
              </a:ext>
            </a:extLst>
          </p:cNvPr>
          <p:cNvPicPr>
            <a:picLocks noChangeAspect="1"/>
          </p:cNvPicPr>
          <p:nvPr/>
        </p:nvPicPr>
        <p:blipFill>
          <a:blip r:embed="rId2"/>
          <a:stretch>
            <a:fillRect/>
          </a:stretch>
        </p:blipFill>
        <p:spPr>
          <a:xfrm>
            <a:off x="4907552" y="1085390"/>
            <a:ext cx="3857590" cy="5361676"/>
          </a:xfrm>
          <a:prstGeom prst="rect">
            <a:avLst/>
          </a:prstGeom>
        </p:spPr>
      </p:pic>
      <p:sp>
        <p:nvSpPr>
          <p:cNvPr id="8" name="Content Placeholder 2">
            <a:extLst>
              <a:ext uri="{FF2B5EF4-FFF2-40B4-BE49-F238E27FC236}">
                <a16:creationId xmlns:a16="http://schemas.microsoft.com/office/drawing/2014/main" id="{55E3A9E2-7786-4E14-A3F3-46016774CF5D}"/>
              </a:ext>
            </a:extLst>
          </p:cNvPr>
          <p:cNvSpPr txBox="1">
            <a:spLocks/>
          </p:cNvSpPr>
          <p:nvPr/>
        </p:nvSpPr>
        <p:spPr bwMode="auto">
          <a:xfrm>
            <a:off x="275739" y="1625599"/>
            <a:ext cx="4512648"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Using Card view, toolbar, include</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0" cap="none" spc="0" normalizeH="0" baseline="0" noProof="0" dirty="0" err="1">
                <a:ln>
                  <a:noFill/>
                </a:ln>
                <a:solidFill>
                  <a:srgbClr val="000000"/>
                </a:solidFill>
                <a:effectLst/>
                <a:uLnTx/>
                <a:uFillTx/>
                <a:latin typeface="Calibri (본문)"/>
                <a:ea typeface="맑은 고딕" panose="020B0503020000020004" pitchFamily="50" charset="-127"/>
                <a:cs typeface="+mn-cs"/>
              </a:rPr>
              <a:t>Ble</a:t>
            </a:r>
            <a:r>
              <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rPr>
              <a:t> mesh setting</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rPr>
              <a:t>additional setting</a:t>
            </a:r>
          </a:p>
        </p:txBody>
      </p:sp>
    </p:spTree>
    <p:extLst>
      <p:ext uri="{BB962C8B-B14F-4D97-AF65-F5344CB8AC3E}">
        <p14:creationId xmlns:p14="http://schemas.microsoft.com/office/powerpoint/2010/main" val="1233325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Setting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sp>
        <p:nvSpPr>
          <p:cNvPr id="12" name="Content Placeholder 2">
            <a:extLst>
              <a:ext uri="{FF2B5EF4-FFF2-40B4-BE49-F238E27FC236}">
                <a16:creationId xmlns:a16="http://schemas.microsoft.com/office/drawing/2014/main" id="{CCEE211C-1E30-4871-B9A1-1EA71A64881B}"/>
              </a:ext>
            </a:extLst>
          </p:cNvPr>
          <p:cNvSpPr txBox="1">
            <a:spLocks/>
          </p:cNvSpPr>
          <p:nvPr/>
        </p:nvSpPr>
        <p:spPr bwMode="auto">
          <a:xfrm>
            <a:off x="275739" y="1625599"/>
            <a:ext cx="4512648"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Check developers</a:t>
            </a: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p:txBody>
      </p:sp>
      <p:pic>
        <p:nvPicPr>
          <p:cNvPr id="10" name="그림 9">
            <a:extLst>
              <a:ext uri="{FF2B5EF4-FFF2-40B4-BE49-F238E27FC236}">
                <a16:creationId xmlns:a16="http://schemas.microsoft.com/office/drawing/2014/main" id="{B91F0B85-8FFC-436B-AFA6-3D8400465BC9}"/>
              </a:ext>
            </a:extLst>
          </p:cNvPr>
          <p:cNvPicPr>
            <a:picLocks noChangeAspect="1"/>
          </p:cNvPicPr>
          <p:nvPr/>
        </p:nvPicPr>
        <p:blipFill>
          <a:blip r:embed="rId2"/>
          <a:stretch>
            <a:fillRect/>
          </a:stretch>
        </p:blipFill>
        <p:spPr>
          <a:xfrm>
            <a:off x="4907552" y="1085390"/>
            <a:ext cx="3857590" cy="5361676"/>
          </a:xfrm>
          <a:prstGeom prst="rect">
            <a:avLst/>
          </a:prstGeom>
        </p:spPr>
      </p:pic>
    </p:spTree>
    <p:extLst>
      <p:ext uri="{BB962C8B-B14F-4D97-AF65-F5344CB8AC3E}">
        <p14:creationId xmlns:p14="http://schemas.microsoft.com/office/powerpoint/2010/main" val="321090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Setting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sp>
        <p:nvSpPr>
          <p:cNvPr id="12" name="Content Placeholder 2">
            <a:extLst>
              <a:ext uri="{FF2B5EF4-FFF2-40B4-BE49-F238E27FC236}">
                <a16:creationId xmlns:a16="http://schemas.microsoft.com/office/drawing/2014/main" id="{CCEE211C-1E30-4871-B9A1-1EA71A64881B}"/>
              </a:ext>
            </a:extLst>
          </p:cNvPr>
          <p:cNvSpPr txBox="1">
            <a:spLocks/>
          </p:cNvSpPr>
          <p:nvPr/>
        </p:nvSpPr>
        <p:spPr bwMode="auto">
          <a:xfrm>
            <a:off x="275739" y="1625599"/>
            <a:ext cx="4512648"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Check App version</a:t>
            </a: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p:txBody>
      </p:sp>
      <p:pic>
        <p:nvPicPr>
          <p:cNvPr id="7" name="그림 6">
            <a:extLst>
              <a:ext uri="{FF2B5EF4-FFF2-40B4-BE49-F238E27FC236}">
                <a16:creationId xmlns:a16="http://schemas.microsoft.com/office/drawing/2014/main" id="{CA5AE163-AEA6-4CB3-A81E-C78F1B6DFB2D}"/>
              </a:ext>
            </a:extLst>
          </p:cNvPr>
          <p:cNvPicPr>
            <a:picLocks noChangeAspect="1"/>
          </p:cNvPicPr>
          <p:nvPr/>
        </p:nvPicPr>
        <p:blipFill>
          <a:blip r:embed="rId2"/>
          <a:stretch>
            <a:fillRect/>
          </a:stretch>
        </p:blipFill>
        <p:spPr>
          <a:xfrm>
            <a:off x="4907552" y="1085390"/>
            <a:ext cx="3857590" cy="5361676"/>
          </a:xfrm>
          <a:prstGeom prst="rect">
            <a:avLst/>
          </a:prstGeom>
        </p:spPr>
      </p:pic>
    </p:spTree>
    <p:extLst>
      <p:ext uri="{BB962C8B-B14F-4D97-AF65-F5344CB8AC3E}">
        <p14:creationId xmlns:p14="http://schemas.microsoft.com/office/powerpoint/2010/main" val="3689073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Setting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sp>
        <p:nvSpPr>
          <p:cNvPr id="12" name="Content Placeholder 2">
            <a:extLst>
              <a:ext uri="{FF2B5EF4-FFF2-40B4-BE49-F238E27FC236}">
                <a16:creationId xmlns:a16="http://schemas.microsoft.com/office/drawing/2014/main" id="{CCEE211C-1E30-4871-B9A1-1EA71A64881B}"/>
              </a:ext>
            </a:extLst>
          </p:cNvPr>
          <p:cNvSpPr txBox="1">
            <a:spLocks/>
          </p:cNvSpPr>
          <p:nvPr/>
        </p:nvSpPr>
        <p:spPr bwMode="auto">
          <a:xfrm>
            <a:off x="275739" y="1625599"/>
            <a:ext cx="4512648"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Check Help </a:t>
            </a: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p:txBody>
      </p:sp>
      <p:pic>
        <p:nvPicPr>
          <p:cNvPr id="9" name="그림 8">
            <a:extLst>
              <a:ext uri="{FF2B5EF4-FFF2-40B4-BE49-F238E27FC236}">
                <a16:creationId xmlns:a16="http://schemas.microsoft.com/office/drawing/2014/main" id="{B06CD2BC-B7D7-4DAF-8380-3C5FB9DCB80D}"/>
              </a:ext>
            </a:extLst>
          </p:cNvPr>
          <p:cNvPicPr>
            <a:picLocks noChangeAspect="1"/>
          </p:cNvPicPr>
          <p:nvPr/>
        </p:nvPicPr>
        <p:blipFill>
          <a:blip r:embed="rId2"/>
          <a:stretch>
            <a:fillRect/>
          </a:stretch>
        </p:blipFill>
        <p:spPr>
          <a:xfrm>
            <a:off x="4907552" y="1085390"/>
            <a:ext cx="3857590" cy="5361676"/>
          </a:xfrm>
          <a:prstGeom prst="rect">
            <a:avLst/>
          </a:prstGeom>
        </p:spPr>
      </p:pic>
    </p:spTree>
    <p:extLst>
      <p:ext uri="{BB962C8B-B14F-4D97-AF65-F5344CB8AC3E}">
        <p14:creationId xmlns:p14="http://schemas.microsoft.com/office/powerpoint/2010/main" val="1805332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Setting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sp>
        <p:nvSpPr>
          <p:cNvPr id="12" name="Content Placeholder 2">
            <a:extLst>
              <a:ext uri="{FF2B5EF4-FFF2-40B4-BE49-F238E27FC236}">
                <a16:creationId xmlns:a16="http://schemas.microsoft.com/office/drawing/2014/main" id="{CCEE211C-1E30-4871-B9A1-1EA71A64881B}"/>
              </a:ext>
            </a:extLst>
          </p:cNvPr>
          <p:cNvSpPr txBox="1">
            <a:spLocks/>
          </p:cNvSpPr>
          <p:nvPr/>
        </p:nvSpPr>
        <p:spPr bwMode="auto">
          <a:xfrm>
            <a:off x="275739" y="1625599"/>
            <a:ext cx="4512648"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GPS setting</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Inherent in the user's phone</a:t>
            </a: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p:txBody>
      </p:sp>
      <p:pic>
        <p:nvPicPr>
          <p:cNvPr id="7" name="그림 6">
            <a:extLst>
              <a:ext uri="{FF2B5EF4-FFF2-40B4-BE49-F238E27FC236}">
                <a16:creationId xmlns:a16="http://schemas.microsoft.com/office/drawing/2014/main" id="{D15FD964-9CC1-404B-B73C-831734A0988E}"/>
              </a:ext>
            </a:extLst>
          </p:cNvPr>
          <p:cNvPicPr>
            <a:picLocks noChangeAspect="1"/>
          </p:cNvPicPr>
          <p:nvPr/>
        </p:nvPicPr>
        <p:blipFill>
          <a:blip r:embed="rId2"/>
          <a:stretch>
            <a:fillRect/>
          </a:stretch>
        </p:blipFill>
        <p:spPr>
          <a:xfrm>
            <a:off x="4907552" y="1085389"/>
            <a:ext cx="3857590" cy="5361675"/>
          </a:xfrm>
          <a:prstGeom prst="rect">
            <a:avLst/>
          </a:prstGeom>
        </p:spPr>
      </p:pic>
    </p:spTree>
    <p:extLst>
      <p:ext uri="{BB962C8B-B14F-4D97-AF65-F5344CB8AC3E}">
        <p14:creationId xmlns:p14="http://schemas.microsoft.com/office/powerpoint/2010/main" val="1231439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Setting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sp>
        <p:nvSpPr>
          <p:cNvPr id="12" name="Content Placeholder 2">
            <a:extLst>
              <a:ext uri="{FF2B5EF4-FFF2-40B4-BE49-F238E27FC236}">
                <a16:creationId xmlns:a16="http://schemas.microsoft.com/office/drawing/2014/main" id="{CCEE211C-1E30-4871-B9A1-1EA71A64881B}"/>
              </a:ext>
            </a:extLst>
          </p:cNvPr>
          <p:cNvSpPr txBox="1">
            <a:spLocks/>
          </p:cNvSpPr>
          <p:nvPr/>
        </p:nvSpPr>
        <p:spPr bwMode="auto">
          <a:xfrm>
            <a:off x="275739" y="1625599"/>
            <a:ext cx="4512648"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Display setting</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Inherent in the user's phone</a:t>
            </a: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p:txBody>
      </p:sp>
      <p:pic>
        <p:nvPicPr>
          <p:cNvPr id="8" name="그림 7">
            <a:extLst>
              <a:ext uri="{FF2B5EF4-FFF2-40B4-BE49-F238E27FC236}">
                <a16:creationId xmlns:a16="http://schemas.microsoft.com/office/drawing/2014/main" id="{12055452-F030-4E80-9E02-D6917A97760D}"/>
              </a:ext>
            </a:extLst>
          </p:cNvPr>
          <p:cNvPicPr>
            <a:picLocks noChangeAspect="1"/>
          </p:cNvPicPr>
          <p:nvPr/>
        </p:nvPicPr>
        <p:blipFill>
          <a:blip r:embed="rId2"/>
          <a:stretch>
            <a:fillRect/>
          </a:stretch>
        </p:blipFill>
        <p:spPr>
          <a:xfrm>
            <a:off x="4907552" y="1085388"/>
            <a:ext cx="3857589" cy="5361675"/>
          </a:xfrm>
          <a:prstGeom prst="rect">
            <a:avLst/>
          </a:prstGeom>
        </p:spPr>
      </p:pic>
    </p:spTree>
    <p:extLst>
      <p:ext uri="{BB962C8B-B14F-4D97-AF65-F5344CB8AC3E}">
        <p14:creationId xmlns:p14="http://schemas.microsoft.com/office/powerpoint/2010/main" val="186110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Setting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sp>
        <p:nvSpPr>
          <p:cNvPr id="12" name="Content Placeholder 2">
            <a:extLst>
              <a:ext uri="{FF2B5EF4-FFF2-40B4-BE49-F238E27FC236}">
                <a16:creationId xmlns:a16="http://schemas.microsoft.com/office/drawing/2014/main" id="{CCEE211C-1E30-4871-B9A1-1EA71A64881B}"/>
              </a:ext>
            </a:extLst>
          </p:cNvPr>
          <p:cNvSpPr txBox="1">
            <a:spLocks/>
          </p:cNvSpPr>
          <p:nvPr/>
        </p:nvSpPr>
        <p:spPr bwMode="auto">
          <a:xfrm>
            <a:off x="275739" y="1625599"/>
            <a:ext cx="4512648"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Bluetooth setting</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Inherent in the user's phone</a:t>
            </a: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p:txBody>
      </p:sp>
      <p:pic>
        <p:nvPicPr>
          <p:cNvPr id="8" name="그림 7">
            <a:extLst>
              <a:ext uri="{FF2B5EF4-FFF2-40B4-BE49-F238E27FC236}">
                <a16:creationId xmlns:a16="http://schemas.microsoft.com/office/drawing/2014/main" id="{5DB2E7A8-27F8-4171-96A4-85B3C6B6C7F1}"/>
              </a:ext>
            </a:extLst>
          </p:cNvPr>
          <p:cNvPicPr>
            <a:picLocks noChangeAspect="1"/>
          </p:cNvPicPr>
          <p:nvPr/>
        </p:nvPicPr>
        <p:blipFill>
          <a:blip r:embed="rId2"/>
          <a:stretch>
            <a:fillRect/>
          </a:stretch>
        </p:blipFill>
        <p:spPr>
          <a:xfrm>
            <a:off x="4907553" y="1085389"/>
            <a:ext cx="3857590" cy="5361675"/>
          </a:xfrm>
          <a:prstGeom prst="rect">
            <a:avLst/>
          </a:prstGeom>
        </p:spPr>
      </p:pic>
    </p:spTree>
    <p:extLst>
      <p:ext uri="{BB962C8B-B14F-4D97-AF65-F5344CB8AC3E}">
        <p14:creationId xmlns:p14="http://schemas.microsoft.com/office/powerpoint/2010/main" val="1848581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Button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pic>
        <p:nvPicPr>
          <p:cNvPr id="7" name="그림 6">
            <a:extLst>
              <a:ext uri="{FF2B5EF4-FFF2-40B4-BE49-F238E27FC236}">
                <a16:creationId xmlns:a16="http://schemas.microsoft.com/office/drawing/2014/main" id="{120D3212-3D9F-4057-844B-1B12201E69F1}"/>
              </a:ext>
            </a:extLst>
          </p:cNvPr>
          <p:cNvPicPr>
            <a:picLocks noChangeAspect="1"/>
          </p:cNvPicPr>
          <p:nvPr/>
        </p:nvPicPr>
        <p:blipFill>
          <a:blip r:embed="rId2"/>
          <a:stretch>
            <a:fillRect/>
          </a:stretch>
        </p:blipFill>
        <p:spPr>
          <a:xfrm>
            <a:off x="4907553" y="1085389"/>
            <a:ext cx="3893673" cy="5361674"/>
          </a:xfrm>
          <a:prstGeom prst="rect">
            <a:avLst/>
          </a:prstGeom>
        </p:spPr>
      </p:pic>
      <p:sp>
        <p:nvSpPr>
          <p:cNvPr id="15" name="Content Placeholder 2">
            <a:extLst>
              <a:ext uri="{FF2B5EF4-FFF2-40B4-BE49-F238E27FC236}">
                <a16:creationId xmlns:a16="http://schemas.microsoft.com/office/drawing/2014/main" id="{11B61F92-8D2B-4775-A765-32C269B976F6}"/>
              </a:ext>
            </a:extLst>
          </p:cNvPr>
          <p:cNvSpPr txBox="1">
            <a:spLocks/>
          </p:cNvSpPr>
          <p:nvPr/>
        </p:nvSpPr>
        <p:spPr bwMode="auto">
          <a:xfrm>
            <a:off x="275739" y="1625599"/>
            <a:ext cx="4512648"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Using card view, toolbar, include</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err="1">
                <a:ln>
                  <a:noFill/>
                </a:ln>
                <a:solidFill>
                  <a:srgbClr val="000000"/>
                </a:solidFill>
                <a:effectLst/>
                <a:uLnTx/>
                <a:uFillTx/>
                <a:latin typeface="Calibri (본문)"/>
                <a:ea typeface="맑은 고딕" panose="020B0503020000020004" pitchFamily="50" charset="-127"/>
                <a:cs typeface="+mn-cs"/>
              </a:rPr>
              <a:t>Kyurim</a:t>
            </a: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 will talk about </a:t>
            </a:r>
            <a:r>
              <a:rPr kumimoji="1" lang="en-US" altLang="ko-KR" sz="2000" b="0" i="0" u="none" strike="noStrike" kern="1200" cap="none" spc="0" normalizeH="0" baseline="0" noProof="0" dirty="0" err="1">
                <a:ln>
                  <a:noFill/>
                </a:ln>
                <a:solidFill>
                  <a:srgbClr val="000000"/>
                </a:solidFill>
                <a:effectLst/>
                <a:uLnTx/>
                <a:uFillTx/>
                <a:latin typeface="Calibri (본문)"/>
                <a:ea typeface="맑은 고딕" panose="020B0503020000020004" pitchFamily="50" charset="-127"/>
                <a:cs typeface="+mn-cs"/>
              </a:rPr>
              <a:t>detaild</a:t>
            </a: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 functions and communication</a:t>
            </a: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p:txBody>
      </p:sp>
    </p:spTree>
    <p:extLst>
      <p:ext uri="{BB962C8B-B14F-4D97-AF65-F5344CB8AC3E}">
        <p14:creationId xmlns:p14="http://schemas.microsoft.com/office/powerpoint/2010/main" val="2988318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dirty="0">
                <a:latin typeface="Arial Black" panose="020B0A04020102020204" pitchFamily="34" charset="0"/>
              </a:rPr>
              <a:t>Connect Fragment</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pic>
        <p:nvPicPr>
          <p:cNvPr id="17" name="그림 16">
            <a:extLst>
              <a:ext uri="{FF2B5EF4-FFF2-40B4-BE49-F238E27FC236}">
                <a16:creationId xmlns:a16="http://schemas.microsoft.com/office/drawing/2014/main" id="{AE9F166B-4040-4BCC-B1AB-2998135B4F94}"/>
              </a:ext>
            </a:extLst>
          </p:cNvPr>
          <p:cNvPicPr>
            <a:picLocks noChangeAspect="1"/>
          </p:cNvPicPr>
          <p:nvPr/>
        </p:nvPicPr>
        <p:blipFill>
          <a:blip r:embed="rId2"/>
          <a:stretch>
            <a:fillRect/>
          </a:stretch>
        </p:blipFill>
        <p:spPr>
          <a:xfrm>
            <a:off x="4907553" y="1085389"/>
            <a:ext cx="3893673" cy="5361674"/>
          </a:xfrm>
          <a:prstGeom prst="rect">
            <a:avLst/>
          </a:prstGeom>
        </p:spPr>
      </p:pic>
      <p:sp>
        <p:nvSpPr>
          <p:cNvPr id="18" name="Content Placeholder 2">
            <a:extLst>
              <a:ext uri="{FF2B5EF4-FFF2-40B4-BE49-F238E27FC236}">
                <a16:creationId xmlns:a16="http://schemas.microsoft.com/office/drawing/2014/main" id="{4AA5BC28-41A9-490D-9F06-1ADB59CDE876}"/>
              </a:ext>
            </a:extLst>
          </p:cNvPr>
          <p:cNvSpPr txBox="1">
            <a:spLocks/>
          </p:cNvSpPr>
          <p:nvPr/>
        </p:nvSpPr>
        <p:spPr bwMode="auto">
          <a:xfrm>
            <a:off x="275739" y="1625599"/>
            <a:ext cx="4512648"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problem with dynamic design</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1"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defRPr/>
            </a:pP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p:txBody>
      </p:sp>
    </p:spTree>
    <p:extLst>
      <p:ext uri="{BB962C8B-B14F-4D97-AF65-F5344CB8AC3E}">
        <p14:creationId xmlns:p14="http://schemas.microsoft.com/office/powerpoint/2010/main" val="31845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2513711" y="381238"/>
            <a:ext cx="4116578" cy="369332"/>
          </a:xfrm>
        </p:spPr>
        <p:txBody>
          <a:bodyPr/>
          <a:lstStyle/>
          <a:p>
            <a:pPr algn="ctr"/>
            <a:r>
              <a:rPr lang="en-US" altLang="ko-KR" dirty="0"/>
              <a:t>Concept of </a:t>
            </a:r>
            <a:r>
              <a:rPr lang="en-US" altLang="ko-KR" dirty="0" err="1"/>
              <a:t>IoTStuff</a:t>
            </a:r>
            <a:endParaRPr lang="ko-KR" altLang="en-US" dirty="0"/>
          </a:p>
        </p:txBody>
      </p:sp>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457200" y="1600200"/>
            <a:ext cx="3446577" cy="3046988"/>
          </a:xfrm>
        </p:spPr>
        <p:txBody>
          <a:bodyPr/>
          <a:lstStyle/>
          <a:p>
            <a:r>
              <a:rPr lang="en-US" altLang="ko-KR" dirty="0"/>
              <a:t>It is one of a product project that including hardware and software development both.</a:t>
            </a:r>
            <a:endParaRPr lang="ko-KR" altLang="ko-KR" dirty="0"/>
          </a:p>
          <a:p>
            <a:endParaRPr lang="en-US" altLang="ko-KR" dirty="0"/>
          </a:p>
          <a:p>
            <a:r>
              <a:rPr lang="en-US" altLang="ko-KR" dirty="0"/>
              <a:t>It extend legacy home electronics or facilities to IoT world with semi-industrial level hardware interface.</a:t>
            </a:r>
          </a:p>
          <a:p>
            <a:endParaRPr lang="en-US" altLang="ko-KR" dirty="0"/>
          </a:p>
          <a:p>
            <a:r>
              <a:rPr lang="en-US" altLang="ko-KR" dirty="0" err="1"/>
              <a:t>IoTStuff</a:t>
            </a:r>
            <a:r>
              <a:rPr lang="en-US" altLang="ko-KR" dirty="0"/>
              <a:t> will have semi-industrial level hardware that have a safe interface of </a:t>
            </a:r>
            <a:r>
              <a:rPr lang="en-US" altLang="ko-KR" dirty="0" err="1"/>
              <a:t>Input/Output</a:t>
            </a:r>
            <a:r>
              <a:rPr lang="en-US" altLang="ko-KR" dirty="0"/>
              <a:t> system. </a:t>
            </a:r>
            <a:endParaRPr lang="ko-KR" altLang="ko-KR" dirty="0"/>
          </a:p>
        </p:txBody>
      </p:sp>
      <p:pic>
        <p:nvPicPr>
          <p:cNvPr id="9" name="그림 8">
            <a:extLst>
              <a:ext uri="{FF2B5EF4-FFF2-40B4-BE49-F238E27FC236}">
                <a16:creationId xmlns:a16="http://schemas.microsoft.com/office/drawing/2014/main" id="{B76523FA-4BE8-45A8-887C-1DAC2A6888A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43400" y="1295400"/>
            <a:ext cx="4286939" cy="4374726"/>
          </a:xfrm>
          <a:prstGeom prst="rect">
            <a:avLst/>
          </a:prstGeom>
        </p:spPr>
      </p:pic>
    </p:spTree>
    <p:extLst>
      <p:ext uri="{BB962C8B-B14F-4D97-AF65-F5344CB8AC3E}">
        <p14:creationId xmlns:p14="http://schemas.microsoft.com/office/powerpoint/2010/main" val="3216395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2513711" y="381238"/>
            <a:ext cx="4116578" cy="369332"/>
          </a:xfrm>
        </p:spPr>
        <p:txBody>
          <a:bodyPr/>
          <a:lstStyle/>
          <a:p>
            <a:pPr algn="ctr"/>
            <a:r>
              <a:rPr lang="en-US" altLang="ko-KR" dirty="0"/>
              <a:t>Developing Process</a:t>
            </a:r>
            <a:endParaRPr lang="ko-KR" altLang="en-US" dirty="0"/>
          </a:p>
        </p:txBody>
      </p:sp>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103182" y="1219200"/>
            <a:ext cx="3446577" cy="3877985"/>
          </a:xfrm>
        </p:spPr>
        <p:txBody>
          <a:bodyPr/>
          <a:lstStyle/>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At first, we only have Paired Device List.</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But it is so bothers us, because we have to manually add Bluetooth device in the android Bluetooth tab.</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So we implemented discover function.</a:t>
            </a:r>
          </a:p>
        </p:txBody>
      </p:sp>
      <p:pic>
        <p:nvPicPr>
          <p:cNvPr id="14" name="그림 13">
            <a:extLst>
              <a:ext uri="{FF2B5EF4-FFF2-40B4-BE49-F238E27FC236}">
                <a16:creationId xmlns:a16="http://schemas.microsoft.com/office/drawing/2014/main" id="{475A0029-BD40-40EC-BC24-B5C194CFE0FC}"/>
              </a:ext>
            </a:extLst>
          </p:cNvPr>
          <p:cNvPicPr>
            <a:picLocks noChangeAspect="1"/>
          </p:cNvPicPr>
          <p:nvPr/>
        </p:nvPicPr>
        <p:blipFill>
          <a:blip r:embed="rId2"/>
          <a:stretch>
            <a:fillRect/>
          </a:stretch>
        </p:blipFill>
        <p:spPr>
          <a:xfrm>
            <a:off x="3549759" y="1167365"/>
            <a:ext cx="2380263" cy="5157236"/>
          </a:xfrm>
          <a:prstGeom prst="rect">
            <a:avLst/>
          </a:prstGeom>
        </p:spPr>
      </p:pic>
      <p:pic>
        <p:nvPicPr>
          <p:cNvPr id="15" name="그림 14">
            <a:extLst>
              <a:ext uri="{FF2B5EF4-FFF2-40B4-BE49-F238E27FC236}">
                <a16:creationId xmlns:a16="http://schemas.microsoft.com/office/drawing/2014/main" id="{A3EE30AA-DEA7-420A-86AF-61BA0DC170AB}"/>
              </a:ext>
            </a:extLst>
          </p:cNvPr>
          <p:cNvPicPr>
            <a:picLocks noChangeAspect="1"/>
          </p:cNvPicPr>
          <p:nvPr/>
        </p:nvPicPr>
        <p:blipFill>
          <a:blip r:embed="rId3"/>
          <a:stretch>
            <a:fillRect/>
          </a:stretch>
        </p:blipFill>
        <p:spPr>
          <a:xfrm>
            <a:off x="6248400" y="1167363"/>
            <a:ext cx="2380263" cy="5157237"/>
          </a:xfrm>
          <a:prstGeom prst="rect">
            <a:avLst/>
          </a:prstGeom>
        </p:spPr>
      </p:pic>
      <p:sp>
        <p:nvSpPr>
          <p:cNvPr id="16" name="TextBox 15">
            <a:extLst>
              <a:ext uri="{FF2B5EF4-FFF2-40B4-BE49-F238E27FC236}">
                <a16:creationId xmlns:a16="http://schemas.microsoft.com/office/drawing/2014/main" id="{4E80EF31-4190-438F-A2C3-AE15BC540C3E}"/>
              </a:ext>
            </a:extLst>
          </p:cNvPr>
          <p:cNvSpPr txBox="1"/>
          <p:nvPr/>
        </p:nvSpPr>
        <p:spPr>
          <a:xfrm>
            <a:off x="3581400" y="6373332"/>
            <a:ext cx="2819400" cy="369332"/>
          </a:xfrm>
          <a:prstGeom prst="rect">
            <a:avLst/>
          </a:prstGeom>
          <a:noFill/>
        </p:spPr>
        <p:txBody>
          <a:bodyPr wrap="square" rtlCol="0">
            <a:spAutoFit/>
          </a:bodyPr>
          <a:lstStyle/>
          <a:p>
            <a:r>
              <a:rPr lang="en-US" altLang="ko-KR" dirty="0"/>
              <a:t>Paired Device List</a:t>
            </a:r>
            <a:endParaRPr lang="ko-KR" altLang="en-US" dirty="0"/>
          </a:p>
        </p:txBody>
      </p:sp>
      <p:sp>
        <p:nvSpPr>
          <p:cNvPr id="17" name="TextBox 16">
            <a:extLst>
              <a:ext uri="{FF2B5EF4-FFF2-40B4-BE49-F238E27FC236}">
                <a16:creationId xmlns:a16="http://schemas.microsoft.com/office/drawing/2014/main" id="{D3BC7A98-FF75-494A-9986-B03A99066E83}"/>
              </a:ext>
            </a:extLst>
          </p:cNvPr>
          <p:cNvSpPr txBox="1"/>
          <p:nvPr/>
        </p:nvSpPr>
        <p:spPr>
          <a:xfrm>
            <a:off x="6172200" y="6369306"/>
            <a:ext cx="2819400" cy="369332"/>
          </a:xfrm>
          <a:prstGeom prst="rect">
            <a:avLst/>
          </a:prstGeom>
          <a:noFill/>
        </p:spPr>
        <p:txBody>
          <a:bodyPr wrap="square" rtlCol="0">
            <a:spAutoFit/>
          </a:bodyPr>
          <a:lstStyle/>
          <a:p>
            <a:r>
              <a:rPr lang="en-US" altLang="ko-KR" dirty="0"/>
              <a:t>Discover New Devices</a:t>
            </a:r>
            <a:endParaRPr lang="ko-KR" altLang="en-US" dirty="0"/>
          </a:p>
        </p:txBody>
      </p:sp>
    </p:spTree>
    <p:extLst>
      <p:ext uri="{BB962C8B-B14F-4D97-AF65-F5344CB8AC3E}">
        <p14:creationId xmlns:p14="http://schemas.microsoft.com/office/powerpoint/2010/main" val="899977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2513711" y="381238"/>
            <a:ext cx="4116578" cy="369332"/>
          </a:xfrm>
        </p:spPr>
        <p:txBody>
          <a:bodyPr/>
          <a:lstStyle/>
          <a:p>
            <a:pPr algn="ctr"/>
            <a:r>
              <a:rPr lang="en-US" altLang="ko-KR" dirty="0"/>
              <a:t>Developing Process</a:t>
            </a:r>
            <a:endParaRPr lang="ko-KR" altLang="en-US" dirty="0"/>
          </a:p>
        </p:txBody>
      </p:sp>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103182" y="1219200"/>
            <a:ext cx="3446577" cy="3046988"/>
          </a:xfrm>
        </p:spPr>
        <p:txBody>
          <a:bodyPr/>
          <a:lstStyle/>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Before ESP device arrived, we used two smartphones, one is server and the other one is client</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When client press button, then the information is sent to server smartphone.</a:t>
            </a:r>
          </a:p>
        </p:txBody>
      </p:sp>
      <p:pic>
        <p:nvPicPr>
          <p:cNvPr id="10" name="그림 9">
            <a:extLst>
              <a:ext uri="{FF2B5EF4-FFF2-40B4-BE49-F238E27FC236}">
                <a16:creationId xmlns:a16="http://schemas.microsoft.com/office/drawing/2014/main" id="{0D63131A-6740-491A-92AC-69E97B910718}"/>
              </a:ext>
            </a:extLst>
          </p:cNvPr>
          <p:cNvPicPr/>
          <p:nvPr/>
        </p:nvPicPr>
        <p:blipFill>
          <a:blip r:embed="rId2"/>
          <a:stretch>
            <a:fillRect/>
          </a:stretch>
        </p:blipFill>
        <p:spPr>
          <a:xfrm>
            <a:off x="6172200" y="1371599"/>
            <a:ext cx="2667000" cy="5001733"/>
          </a:xfrm>
          <a:prstGeom prst="rect">
            <a:avLst/>
          </a:prstGeom>
        </p:spPr>
      </p:pic>
      <p:sp>
        <p:nvSpPr>
          <p:cNvPr id="11" name="TextBox 10">
            <a:extLst>
              <a:ext uri="{FF2B5EF4-FFF2-40B4-BE49-F238E27FC236}">
                <a16:creationId xmlns:a16="http://schemas.microsoft.com/office/drawing/2014/main" id="{0AC58A11-2F6F-4DE5-9415-75845D0C924F}"/>
              </a:ext>
            </a:extLst>
          </p:cNvPr>
          <p:cNvSpPr txBox="1"/>
          <p:nvPr/>
        </p:nvSpPr>
        <p:spPr>
          <a:xfrm>
            <a:off x="6179127" y="6373332"/>
            <a:ext cx="2819400" cy="369332"/>
          </a:xfrm>
          <a:prstGeom prst="rect">
            <a:avLst/>
          </a:prstGeom>
          <a:noFill/>
        </p:spPr>
        <p:txBody>
          <a:bodyPr wrap="square" rtlCol="0">
            <a:spAutoFit/>
          </a:bodyPr>
          <a:lstStyle/>
          <a:p>
            <a:r>
              <a:rPr lang="en-US" altLang="ko-KR" dirty="0"/>
              <a:t>Server Smartphone Device</a:t>
            </a:r>
            <a:endParaRPr lang="ko-KR" altLang="en-US" dirty="0"/>
          </a:p>
        </p:txBody>
      </p:sp>
      <p:pic>
        <p:nvPicPr>
          <p:cNvPr id="12" name="그림 11">
            <a:extLst>
              <a:ext uri="{FF2B5EF4-FFF2-40B4-BE49-F238E27FC236}">
                <a16:creationId xmlns:a16="http://schemas.microsoft.com/office/drawing/2014/main" id="{F437742D-0248-468F-966B-110B48FD3CAC}"/>
              </a:ext>
            </a:extLst>
          </p:cNvPr>
          <p:cNvPicPr>
            <a:picLocks noChangeAspect="1"/>
          </p:cNvPicPr>
          <p:nvPr/>
        </p:nvPicPr>
        <p:blipFill>
          <a:blip r:embed="rId3"/>
          <a:stretch>
            <a:fillRect/>
          </a:stretch>
        </p:blipFill>
        <p:spPr>
          <a:xfrm>
            <a:off x="3733800" y="1344827"/>
            <a:ext cx="2320849" cy="5028506"/>
          </a:xfrm>
          <a:prstGeom prst="rect">
            <a:avLst/>
          </a:prstGeom>
        </p:spPr>
      </p:pic>
      <p:sp>
        <p:nvSpPr>
          <p:cNvPr id="13" name="TextBox 12">
            <a:extLst>
              <a:ext uri="{FF2B5EF4-FFF2-40B4-BE49-F238E27FC236}">
                <a16:creationId xmlns:a16="http://schemas.microsoft.com/office/drawing/2014/main" id="{D0A711A7-671B-4006-A06A-7FA862047D5E}"/>
              </a:ext>
            </a:extLst>
          </p:cNvPr>
          <p:cNvSpPr txBox="1"/>
          <p:nvPr/>
        </p:nvSpPr>
        <p:spPr>
          <a:xfrm>
            <a:off x="3581400" y="6373332"/>
            <a:ext cx="2819400" cy="369332"/>
          </a:xfrm>
          <a:prstGeom prst="rect">
            <a:avLst/>
          </a:prstGeom>
          <a:noFill/>
        </p:spPr>
        <p:txBody>
          <a:bodyPr wrap="square" rtlCol="0">
            <a:spAutoFit/>
          </a:bodyPr>
          <a:lstStyle/>
          <a:p>
            <a:r>
              <a:rPr lang="en-US" altLang="ko-KR" dirty="0"/>
              <a:t>Client Smartphone Device</a:t>
            </a:r>
            <a:endParaRPr lang="ko-KR" altLang="en-US" dirty="0"/>
          </a:p>
        </p:txBody>
      </p:sp>
    </p:spTree>
    <p:extLst>
      <p:ext uri="{BB962C8B-B14F-4D97-AF65-F5344CB8AC3E}">
        <p14:creationId xmlns:p14="http://schemas.microsoft.com/office/powerpoint/2010/main" val="166388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2513711" y="381238"/>
            <a:ext cx="4116578" cy="369332"/>
          </a:xfrm>
        </p:spPr>
        <p:txBody>
          <a:bodyPr/>
          <a:lstStyle/>
          <a:p>
            <a:pPr algn="ctr"/>
            <a:r>
              <a:rPr lang="en-US" altLang="ko-KR" dirty="0"/>
              <a:t>Developing Process</a:t>
            </a:r>
            <a:endParaRPr lang="ko-KR" altLang="en-US" dirty="0"/>
          </a:p>
        </p:txBody>
      </p:sp>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103182" y="1219200"/>
            <a:ext cx="3446577" cy="3323987"/>
          </a:xfrm>
        </p:spPr>
        <p:txBody>
          <a:bodyPr/>
          <a:lstStyle/>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Internal DB instance is used.</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Log screen is so small.</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Although, there is scroll bar function too.</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But it can clear screen and load again.</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p:txBody>
      </p:sp>
      <p:pic>
        <p:nvPicPr>
          <p:cNvPr id="6" name="그림 5">
            <a:extLst>
              <a:ext uri="{FF2B5EF4-FFF2-40B4-BE49-F238E27FC236}">
                <a16:creationId xmlns:a16="http://schemas.microsoft.com/office/drawing/2014/main" id="{8CA7409B-DECA-4BD5-BCE3-1F2DEEAC5B06}"/>
              </a:ext>
            </a:extLst>
          </p:cNvPr>
          <p:cNvPicPr>
            <a:picLocks noChangeAspect="1"/>
          </p:cNvPicPr>
          <p:nvPr/>
        </p:nvPicPr>
        <p:blipFill>
          <a:blip r:embed="rId2"/>
          <a:stretch>
            <a:fillRect/>
          </a:stretch>
        </p:blipFill>
        <p:spPr>
          <a:xfrm>
            <a:off x="4437184" y="1532238"/>
            <a:ext cx="1963616" cy="4254501"/>
          </a:xfrm>
          <a:prstGeom prst="rect">
            <a:avLst/>
          </a:prstGeom>
        </p:spPr>
      </p:pic>
      <p:pic>
        <p:nvPicPr>
          <p:cNvPr id="14" name="그림 13">
            <a:extLst>
              <a:ext uri="{FF2B5EF4-FFF2-40B4-BE49-F238E27FC236}">
                <a16:creationId xmlns:a16="http://schemas.microsoft.com/office/drawing/2014/main" id="{4901A744-D87C-462B-9588-40A08CD74FCD}"/>
              </a:ext>
            </a:extLst>
          </p:cNvPr>
          <p:cNvPicPr>
            <a:picLocks noChangeAspect="1"/>
          </p:cNvPicPr>
          <p:nvPr/>
        </p:nvPicPr>
        <p:blipFill>
          <a:blip r:embed="rId3"/>
          <a:stretch>
            <a:fillRect/>
          </a:stretch>
        </p:blipFill>
        <p:spPr>
          <a:xfrm>
            <a:off x="71015" y="4209758"/>
            <a:ext cx="4144495" cy="2464076"/>
          </a:xfrm>
          <a:prstGeom prst="rect">
            <a:avLst/>
          </a:prstGeom>
        </p:spPr>
      </p:pic>
      <p:sp>
        <p:nvSpPr>
          <p:cNvPr id="15" name="TextBox 14">
            <a:extLst>
              <a:ext uri="{FF2B5EF4-FFF2-40B4-BE49-F238E27FC236}">
                <a16:creationId xmlns:a16="http://schemas.microsoft.com/office/drawing/2014/main" id="{2FD1E7FB-3F26-4D2A-BDFD-2B953AC5BEC5}"/>
              </a:ext>
            </a:extLst>
          </p:cNvPr>
          <p:cNvSpPr txBox="1"/>
          <p:nvPr/>
        </p:nvSpPr>
        <p:spPr>
          <a:xfrm>
            <a:off x="4009292" y="5786739"/>
            <a:ext cx="2819400" cy="369332"/>
          </a:xfrm>
          <a:prstGeom prst="rect">
            <a:avLst/>
          </a:prstGeom>
          <a:noFill/>
        </p:spPr>
        <p:txBody>
          <a:bodyPr wrap="square" rtlCol="0">
            <a:spAutoFit/>
          </a:bodyPr>
          <a:lstStyle/>
          <a:p>
            <a:pPr algn="ctr"/>
            <a:r>
              <a:rPr lang="en-US" altLang="ko-KR" dirty="0"/>
              <a:t>After clearing</a:t>
            </a:r>
            <a:endParaRPr lang="ko-KR" altLang="en-US" dirty="0"/>
          </a:p>
        </p:txBody>
      </p:sp>
      <p:pic>
        <p:nvPicPr>
          <p:cNvPr id="17" name="그림 16">
            <a:extLst>
              <a:ext uri="{FF2B5EF4-FFF2-40B4-BE49-F238E27FC236}">
                <a16:creationId xmlns:a16="http://schemas.microsoft.com/office/drawing/2014/main" id="{6956697E-9DFD-4109-BC20-8B1F1616FF75}"/>
              </a:ext>
            </a:extLst>
          </p:cNvPr>
          <p:cNvPicPr>
            <a:picLocks noChangeAspect="1"/>
          </p:cNvPicPr>
          <p:nvPr/>
        </p:nvPicPr>
        <p:blipFill>
          <a:blip r:embed="rId4"/>
          <a:stretch>
            <a:fillRect/>
          </a:stretch>
        </p:blipFill>
        <p:spPr>
          <a:xfrm>
            <a:off x="6681414" y="1532238"/>
            <a:ext cx="1963617" cy="4254503"/>
          </a:xfrm>
          <a:prstGeom prst="rect">
            <a:avLst/>
          </a:prstGeom>
        </p:spPr>
      </p:pic>
      <p:sp>
        <p:nvSpPr>
          <p:cNvPr id="18" name="TextBox 17">
            <a:extLst>
              <a:ext uri="{FF2B5EF4-FFF2-40B4-BE49-F238E27FC236}">
                <a16:creationId xmlns:a16="http://schemas.microsoft.com/office/drawing/2014/main" id="{D1FD1DC9-DFDE-4F18-B425-D598763F63E6}"/>
              </a:ext>
            </a:extLst>
          </p:cNvPr>
          <p:cNvSpPr txBox="1"/>
          <p:nvPr/>
        </p:nvSpPr>
        <p:spPr>
          <a:xfrm>
            <a:off x="6276793" y="5786739"/>
            <a:ext cx="2819400" cy="369332"/>
          </a:xfrm>
          <a:prstGeom prst="rect">
            <a:avLst/>
          </a:prstGeom>
          <a:noFill/>
        </p:spPr>
        <p:txBody>
          <a:bodyPr wrap="square" rtlCol="0">
            <a:spAutoFit/>
          </a:bodyPr>
          <a:lstStyle/>
          <a:p>
            <a:pPr algn="ctr"/>
            <a:r>
              <a:rPr lang="en-US" altLang="ko-KR" dirty="0"/>
              <a:t>After Loaded from DB</a:t>
            </a:r>
            <a:endParaRPr lang="ko-KR" altLang="en-US" dirty="0"/>
          </a:p>
        </p:txBody>
      </p:sp>
    </p:spTree>
    <p:extLst>
      <p:ext uri="{BB962C8B-B14F-4D97-AF65-F5344CB8AC3E}">
        <p14:creationId xmlns:p14="http://schemas.microsoft.com/office/powerpoint/2010/main" val="1918978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2513711" y="381238"/>
            <a:ext cx="4116578" cy="738664"/>
          </a:xfrm>
        </p:spPr>
        <p:txBody>
          <a:bodyPr/>
          <a:lstStyle/>
          <a:p>
            <a:pPr algn="ctr"/>
            <a:r>
              <a:rPr lang="en-US" altLang="ko-KR" dirty="0"/>
              <a:t>Operation Sequence</a:t>
            </a:r>
            <a:endParaRPr lang="ko-KR" altLang="en-US" dirty="0"/>
          </a:p>
        </p:txBody>
      </p:sp>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439623" y="1211326"/>
            <a:ext cx="3446577" cy="4431983"/>
          </a:xfrm>
        </p:spPr>
        <p:txBody>
          <a:bodyPr/>
          <a:lstStyle/>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342900" indent="-342900">
              <a:buFont typeface="+mj-lt"/>
              <a:buAutoNum type="arabicPeriod"/>
            </a:pPr>
            <a:r>
              <a:rPr lang="en-US" altLang="ko-KR" dirty="0"/>
              <a:t>Click the ESP device</a:t>
            </a:r>
          </a:p>
          <a:p>
            <a:pPr marL="342900" indent="-342900">
              <a:buFont typeface="+mj-lt"/>
              <a:buAutoNum type="arabicPeriod"/>
            </a:pPr>
            <a:endParaRPr lang="en-US" altLang="ko-KR" dirty="0"/>
          </a:p>
          <a:p>
            <a:pPr marL="342900" indent="-342900">
              <a:buFont typeface="+mj-lt"/>
              <a:buAutoNum type="arabicPeriod"/>
            </a:pPr>
            <a:r>
              <a:rPr lang="en-US" altLang="ko-KR" dirty="0"/>
              <a:t>Press the connect button</a:t>
            </a:r>
          </a:p>
          <a:p>
            <a:pPr marL="342900" indent="-342900">
              <a:buFont typeface="+mj-lt"/>
              <a:buAutoNum type="arabicPeriod"/>
            </a:pPr>
            <a:endParaRPr lang="en-US" altLang="ko-KR" dirty="0"/>
          </a:p>
          <a:p>
            <a:pPr marL="342900" indent="-342900">
              <a:buFont typeface="+mj-lt"/>
              <a:buAutoNum type="arabicPeriod"/>
            </a:pPr>
            <a:r>
              <a:rPr lang="en-US" altLang="ko-KR" dirty="0"/>
              <a:t>Transmission log appears on the center.</a:t>
            </a:r>
          </a:p>
          <a:p>
            <a:pPr marL="342900" indent="-342900">
              <a:buFont typeface="+mj-lt"/>
              <a:buAutoNum type="arabicPeriod"/>
            </a:pPr>
            <a:endParaRPr lang="en-US" altLang="ko-KR" dirty="0"/>
          </a:p>
          <a:p>
            <a:pPr marL="342900" indent="-342900">
              <a:buFont typeface="+mj-lt"/>
              <a:buAutoNum type="arabicPeriod"/>
            </a:pPr>
            <a:r>
              <a:rPr lang="en-US" altLang="ko-KR" dirty="0"/>
              <a:t>Logs can be saved, loaded or cleared.</a:t>
            </a:r>
          </a:p>
          <a:p>
            <a:pPr marL="342900" indent="-342900">
              <a:buFont typeface="+mj-lt"/>
              <a:buAutoNum type="arabicPeriod"/>
            </a:pPr>
            <a:endParaRPr lang="en-US" altLang="ko-KR" dirty="0"/>
          </a:p>
          <a:p>
            <a:pPr marL="342900" indent="-342900">
              <a:buFont typeface="+mj-lt"/>
              <a:buAutoNum type="arabicPeriod"/>
            </a:pPr>
            <a:r>
              <a:rPr lang="en-US" altLang="ko-KR" dirty="0"/>
              <a:t>Users can operate manually by typing numbers and pressing sending button.</a:t>
            </a:r>
            <a:endParaRPr lang="ko-KR" altLang="en-US" dirty="0"/>
          </a:p>
        </p:txBody>
      </p:sp>
      <p:pic>
        <p:nvPicPr>
          <p:cNvPr id="4" name="그림 3">
            <a:extLst>
              <a:ext uri="{FF2B5EF4-FFF2-40B4-BE49-F238E27FC236}">
                <a16:creationId xmlns:a16="http://schemas.microsoft.com/office/drawing/2014/main" id="{45B454B2-A5AB-4AE0-965D-D93BB3DBA610}"/>
              </a:ext>
            </a:extLst>
          </p:cNvPr>
          <p:cNvPicPr>
            <a:picLocks noChangeAspect="1"/>
          </p:cNvPicPr>
          <p:nvPr/>
        </p:nvPicPr>
        <p:blipFill>
          <a:blip r:embed="rId2"/>
          <a:stretch>
            <a:fillRect/>
          </a:stretch>
        </p:blipFill>
        <p:spPr>
          <a:xfrm>
            <a:off x="4343400" y="1459230"/>
            <a:ext cx="2145323" cy="4648200"/>
          </a:xfrm>
          <a:prstGeom prst="rect">
            <a:avLst/>
          </a:prstGeom>
        </p:spPr>
      </p:pic>
      <p:pic>
        <p:nvPicPr>
          <p:cNvPr id="8" name="그림 7">
            <a:extLst>
              <a:ext uri="{FF2B5EF4-FFF2-40B4-BE49-F238E27FC236}">
                <a16:creationId xmlns:a16="http://schemas.microsoft.com/office/drawing/2014/main" id="{E0D8C5A9-BD56-4ABC-8A58-F9BB5160AC1B}"/>
              </a:ext>
            </a:extLst>
          </p:cNvPr>
          <p:cNvPicPr/>
          <p:nvPr/>
        </p:nvPicPr>
        <p:blipFill>
          <a:blip r:embed="rId3"/>
          <a:stretch>
            <a:fillRect/>
          </a:stretch>
        </p:blipFill>
        <p:spPr>
          <a:xfrm>
            <a:off x="6630289" y="1459230"/>
            <a:ext cx="2145323" cy="4648200"/>
          </a:xfrm>
          <a:prstGeom prst="rect">
            <a:avLst/>
          </a:prstGeom>
        </p:spPr>
      </p:pic>
      <p:sp>
        <p:nvSpPr>
          <p:cNvPr id="6" name="직사각형 5">
            <a:extLst>
              <a:ext uri="{FF2B5EF4-FFF2-40B4-BE49-F238E27FC236}">
                <a16:creationId xmlns:a16="http://schemas.microsoft.com/office/drawing/2014/main" id="{C31B9D9F-F5F4-42D0-A4B7-E998D95AED63}"/>
              </a:ext>
            </a:extLst>
          </p:cNvPr>
          <p:cNvSpPr/>
          <p:nvPr/>
        </p:nvSpPr>
        <p:spPr>
          <a:xfrm>
            <a:off x="6826650" y="3129914"/>
            <a:ext cx="1725827" cy="4571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CFE8B886-E1E6-481A-B29D-020AC547724C}"/>
              </a:ext>
            </a:extLst>
          </p:cNvPr>
          <p:cNvSpPr/>
          <p:nvPr/>
        </p:nvSpPr>
        <p:spPr>
          <a:xfrm>
            <a:off x="6826650" y="5105400"/>
            <a:ext cx="597877"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59000160-E84E-4BC5-9CE8-65F804B34BBE}"/>
              </a:ext>
            </a:extLst>
          </p:cNvPr>
          <p:cNvSpPr/>
          <p:nvPr/>
        </p:nvSpPr>
        <p:spPr>
          <a:xfrm>
            <a:off x="4343400" y="3953514"/>
            <a:ext cx="1725827"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84289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2513711" y="381238"/>
            <a:ext cx="4116578" cy="738664"/>
          </a:xfrm>
        </p:spPr>
        <p:txBody>
          <a:bodyPr/>
          <a:lstStyle/>
          <a:p>
            <a:pPr algn="ctr"/>
            <a:r>
              <a:rPr lang="en-US" altLang="ko-KR" dirty="0"/>
              <a:t>Operation Sequence</a:t>
            </a:r>
            <a:endParaRPr lang="ko-KR" altLang="en-US" dirty="0"/>
          </a:p>
        </p:txBody>
      </p:sp>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439623" y="1211326"/>
            <a:ext cx="3446577" cy="3877985"/>
          </a:xfrm>
        </p:spPr>
        <p:txBody>
          <a:bodyPr/>
          <a:lstStyle/>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r>
              <a:rPr lang="en-US" altLang="ko-KR" dirty="0"/>
              <a:t>Before connected, there is not device list.</a:t>
            </a:r>
          </a:p>
          <a:p>
            <a:pPr marL="342900" indent="-342900">
              <a:buFont typeface="+mj-lt"/>
              <a:buAutoNum type="arabicPeriod"/>
            </a:pPr>
            <a:endParaRPr lang="en-US" altLang="ko-KR" dirty="0"/>
          </a:p>
          <a:p>
            <a:pPr marL="342900" indent="-342900">
              <a:buFont typeface="+mj-lt"/>
              <a:buAutoNum type="arabicPeriod"/>
            </a:pPr>
            <a:r>
              <a:rPr lang="en-US" altLang="ko-KR" dirty="0"/>
              <a:t>After connected with ESP device, Directly connected device  appeared on the top.</a:t>
            </a:r>
          </a:p>
          <a:p>
            <a:pPr marL="342900" indent="-342900">
              <a:buFont typeface="+mj-lt"/>
              <a:buAutoNum type="arabicPeriod"/>
            </a:pPr>
            <a:endParaRPr lang="en-US" altLang="ko-KR" dirty="0"/>
          </a:p>
          <a:p>
            <a:pPr marL="342900" indent="-342900">
              <a:buFont typeface="+mj-lt"/>
              <a:buAutoNum type="arabicPeriod"/>
            </a:pPr>
            <a:r>
              <a:rPr lang="en-US" altLang="ko-KR" dirty="0"/>
              <a:t>Friend devices are under the directly connected device.</a:t>
            </a:r>
            <a:endParaRPr lang="ko-KR" altLang="en-US" dirty="0"/>
          </a:p>
        </p:txBody>
      </p:sp>
      <p:pic>
        <p:nvPicPr>
          <p:cNvPr id="5" name="그림 4">
            <a:extLst>
              <a:ext uri="{FF2B5EF4-FFF2-40B4-BE49-F238E27FC236}">
                <a16:creationId xmlns:a16="http://schemas.microsoft.com/office/drawing/2014/main" id="{35E10F68-68EE-4C3F-B4CB-6C23FB90606F}"/>
              </a:ext>
            </a:extLst>
          </p:cNvPr>
          <p:cNvPicPr>
            <a:picLocks noChangeAspect="1"/>
          </p:cNvPicPr>
          <p:nvPr/>
        </p:nvPicPr>
        <p:blipFill>
          <a:blip r:embed="rId2"/>
          <a:stretch>
            <a:fillRect/>
          </a:stretch>
        </p:blipFill>
        <p:spPr>
          <a:xfrm>
            <a:off x="6481920" y="1447800"/>
            <a:ext cx="2222457" cy="4815323"/>
          </a:xfrm>
          <a:prstGeom prst="rect">
            <a:avLst/>
          </a:prstGeom>
        </p:spPr>
      </p:pic>
      <p:sp>
        <p:nvSpPr>
          <p:cNvPr id="6" name="직사각형 5">
            <a:extLst>
              <a:ext uri="{FF2B5EF4-FFF2-40B4-BE49-F238E27FC236}">
                <a16:creationId xmlns:a16="http://schemas.microsoft.com/office/drawing/2014/main" id="{C31B9D9F-F5F4-42D0-A4B7-E998D95AED63}"/>
              </a:ext>
            </a:extLst>
          </p:cNvPr>
          <p:cNvSpPr/>
          <p:nvPr/>
        </p:nvSpPr>
        <p:spPr>
          <a:xfrm>
            <a:off x="6508693" y="2819401"/>
            <a:ext cx="1725827" cy="685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1" name="그림 10">
            <a:extLst>
              <a:ext uri="{FF2B5EF4-FFF2-40B4-BE49-F238E27FC236}">
                <a16:creationId xmlns:a16="http://schemas.microsoft.com/office/drawing/2014/main" id="{B418856F-AC3F-4E3D-9FD3-97017291738D}"/>
              </a:ext>
            </a:extLst>
          </p:cNvPr>
          <p:cNvPicPr>
            <a:picLocks noChangeAspect="1"/>
          </p:cNvPicPr>
          <p:nvPr/>
        </p:nvPicPr>
        <p:blipFill>
          <a:blip r:embed="rId3"/>
          <a:stretch>
            <a:fillRect/>
          </a:stretch>
        </p:blipFill>
        <p:spPr>
          <a:xfrm>
            <a:off x="3978422" y="1447800"/>
            <a:ext cx="2222457" cy="4815323"/>
          </a:xfrm>
          <a:prstGeom prst="rect">
            <a:avLst/>
          </a:prstGeom>
        </p:spPr>
      </p:pic>
      <p:sp>
        <p:nvSpPr>
          <p:cNvPr id="12" name="화살표: 오른쪽 11">
            <a:extLst>
              <a:ext uri="{FF2B5EF4-FFF2-40B4-BE49-F238E27FC236}">
                <a16:creationId xmlns:a16="http://schemas.microsoft.com/office/drawing/2014/main" id="{4F7C36D8-796D-4674-9053-222E824C4DCB}"/>
              </a:ext>
            </a:extLst>
          </p:cNvPr>
          <p:cNvSpPr/>
          <p:nvPr/>
        </p:nvSpPr>
        <p:spPr>
          <a:xfrm>
            <a:off x="6200879" y="3733800"/>
            <a:ext cx="281041" cy="2286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01782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35310CE-A20A-4EB8-AED5-9C96F8A26410}"/>
              </a:ext>
            </a:extLst>
          </p:cNvPr>
          <p:cNvSpPr txBox="1">
            <a:spLocks/>
          </p:cNvSpPr>
          <p:nvPr/>
        </p:nvSpPr>
        <p:spPr>
          <a:xfrm>
            <a:off x="1828800" y="311705"/>
            <a:ext cx="7772400" cy="369332"/>
          </a:xfrm>
          <a:prstGeom prst="rect">
            <a:avLst/>
          </a:prstGeom>
        </p:spPr>
        <p:txBody>
          <a:bodyPr wrap="square" lIns="0" tIns="0" rIns="0" bIns="0">
            <a:spAutoFit/>
          </a:bodyPr>
          <a:lstStyle>
            <a:lvl1pPr>
              <a:defRPr sz="2400" b="0" i="0">
                <a:solidFill>
                  <a:schemeClr val="tx1"/>
                </a:solidFill>
                <a:latin typeface="Arial Black"/>
                <a:ea typeface="+mj-ea"/>
                <a:cs typeface="Arial Black"/>
              </a:defRPr>
            </a:lvl1pPr>
          </a:lstStyle>
          <a:p>
            <a:pPr latinLnBrk="0"/>
            <a:r>
              <a:rPr lang="en-US" kern="0" dirty="0"/>
              <a:t>Instructions used for transmission</a:t>
            </a:r>
          </a:p>
        </p:txBody>
      </p:sp>
      <p:sp>
        <p:nvSpPr>
          <p:cNvPr id="19" name="내용 개체 틀 5">
            <a:extLst>
              <a:ext uri="{FF2B5EF4-FFF2-40B4-BE49-F238E27FC236}">
                <a16:creationId xmlns:a16="http://schemas.microsoft.com/office/drawing/2014/main" id="{BC77C984-DF0C-4BC0-9111-EFEB748533B8}"/>
              </a:ext>
            </a:extLst>
          </p:cNvPr>
          <p:cNvSpPr txBox="1">
            <a:spLocks/>
          </p:cNvSpPr>
          <p:nvPr/>
        </p:nvSpPr>
        <p:spPr>
          <a:xfrm>
            <a:off x="628650" y="1825625"/>
            <a:ext cx="3886200" cy="4185761"/>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atinLnBrk="0"/>
            <a:endParaRPr lang="en-US" altLang="ko-KR" sz="1700" kern="0" dirty="0"/>
          </a:p>
          <a:p>
            <a:pPr marL="285750" indent="-285750" latinLnBrk="0">
              <a:buFont typeface="Arial" panose="020B0604020202020204" pitchFamily="34" charset="0"/>
              <a:buChar char="•"/>
            </a:pPr>
            <a:r>
              <a:rPr lang="en-US" altLang="ko-KR" sz="1700" kern="0" dirty="0"/>
              <a:t>OP_STATE_OK recognizing other device’s condition.</a:t>
            </a:r>
          </a:p>
          <a:p>
            <a:pPr marL="285750" indent="-285750" latinLnBrk="0">
              <a:buFont typeface="Arial" panose="020B0604020202020204" pitchFamily="34" charset="0"/>
              <a:buChar char="•"/>
            </a:pPr>
            <a:r>
              <a:rPr lang="en-US" altLang="ko-KR" sz="1700" kern="0" dirty="0"/>
              <a:t> </a:t>
            </a:r>
          </a:p>
          <a:p>
            <a:pPr marL="285750" indent="-285750" latinLnBrk="0">
              <a:buFont typeface="Arial" panose="020B0604020202020204" pitchFamily="34" charset="0"/>
              <a:buChar char="•"/>
            </a:pPr>
            <a:r>
              <a:rPr lang="en-US" altLang="ko-KR" sz="1700" kern="0" dirty="0"/>
              <a:t>OP_WAIT means current device is busy, so cannot process other function now.</a:t>
            </a:r>
          </a:p>
          <a:p>
            <a:pPr marL="285750" indent="-285750" latinLnBrk="0">
              <a:buFont typeface="Arial" panose="020B0604020202020204" pitchFamily="34" charset="0"/>
              <a:buChar char="•"/>
            </a:pPr>
            <a:endParaRPr lang="en-US" altLang="ko-KR" sz="1700" kern="0" dirty="0"/>
          </a:p>
          <a:p>
            <a:pPr marL="285750" indent="-285750" latinLnBrk="0">
              <a:buFont typeface="Arial" panose="020B0604020202020204" pitchFamily="34" charset="0"/>
              <a:buChar char="•"/>
            </a:pPr>
            <a:r>
              <a:rPr lang="en-US" altLang="ko-KR" sz="1700" kern="0" dirty="0"/>
              <a:t>OP_SET_PRO is set profile(</a:t>
            </a:r>
            <a:r>
              <a:rPr lang="en-US" altLang="ko-KR" sz="1700" kern="0" dirty="0" err="1"/>
              <a:t>PacketData</a:t>
            </a:r>
            <a:r>
              <a:rPr lang="en-US" altLang="ko-KR" sz="1700" kern="0" dirty="0"/>
              <a:t> or </a:t>
            </a:r>
            <a:r>
              <a:rPr lang="en-US" altLang="ko-KR" sz="1700" kern="0" dirty="0" err="1"/>
              <a:t>PakcetState</a:t>
            </a:r>
            <a:r>
              <a:rPr lang="en-US" altLang="ko-KR" sz="1700" kern="0" dirty="0"/>
              <a:t>), OP_GET_PRO is opposite one.</a:t>
            </a:r>
          </a:p>
          <a:p>
            <a:pPr marL="285750" indent="-285750" latinLnBrk="0">
              <a:buFont typeface="Arial" panose="020B0604020202020204" pitchFamily="34" charset="0"/>
              <a:buChar char="•"/>
            </a:pPr>
            <a:endParaRPr lang="en-US" altLang="ko-KR" sz="1700" kern="0" dirty="0"/>
          </a:p>
          <a:p>
            <a:pPr marL="285750" indent="-285750" latinLnBrk="0">
              <a:buFont typeface="Arial" panose="020B0604020202020204" pitchFamily="34" charset="0"/>
              <a:buChar char="•"/>
            </a:pPr>
            <a:r>
              <a:rPr lang="en-US" altLang="ko-KR" sz="1700" kern="0" dirty="0"/>
              <a:t>OP_STATE_ERR mean error occurs on current device.</a:t>
            </a:r>
          </a:p>
          <a:p>
            <a:pPr marL="285750" indent="-285750" latinLnBrk="0">
              <a:buFont typeface="Arial" panose="020B0604020202020204" pitchFamily="34" charset="0"/>
              <a:buChar char="•"/>
            </a:pPr>
            <a:endParaRPr lang="en-US" altLang="ko-KR" sz="1700" kern="0" dirty="0"/>
          </a:p>
          <a:p>
            <a:pPr marL="285750" indent="-285750" latinLnBrk="0">
              <a:buFont typeface="Arial" panose="020B0604020202020204" pitchFamily="34" charset="0"/>
              <a:buChar char="•"/>
            </a:pPr>
            <a:r>
              <a:rPr lang="en-US" altLang="ko-KR" sz="1700" kern="0" dirty="0"/>
              <a:t>REQ_RDY means current device is ready for process.</a:t>
            </a:r>
          </a:p>
        </p:txBody>
      </p:sp>
      <p:pic>
        <p:nvPicPr>
          <p:cNvPr id="30" name="그림 29">
            <a:extLst>
              <a:ext uri="{FF2B5EF4-FFF2-40B4-BE49-F238E27FC236}">
                <a16:creationId xmlns:a16="http://schemas.microsoft.com/office/drawing/2014/main" id="{F968C0EB-14EC-437D-AA61-72691F514015}"/>
              </a:ext>
            </a:extLst>
          </p:cNvPr>
          <p:cNvPicPr>
            <a:picLocks noChangeAspect="1"/>
          </p:cNvPicPr>
          <p:nvPr/>
        </p:nvPicPr>
        <p:blipFill>
          <a:blip r:embed="rId2"/>
          <a:stretch>
            <a:fillRect/>
          </a:stretch>
        </p:blipFill>
        <p:spPr>
          <a:xfrm>
            <a:off x="6096000" y="2971800"/>
            <a:ext cx="2105025" cy="1085850"/>
          </a:xfrm>
          <a:prstGeom prst="rect">
            <a:avLst/>
          </a:prstGeom>
        </p:spPr>
      </p:pic>
    </p:spTree>
    <p:extLst>
      <p:ext uri="{BB962C8B-B14F-4D97-AF65-F5344CB8AC3E}">
        <p14:creationId xmlns:p14="http://schemas.microsoft.com/office/powerpoint/2010/main" val="2628132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5E26C5E-2F2E-4EA1-A2C6-DF87A0B82091}"/>
              </a:ext>
            </a:extLst>
          </p:cNvPr>
          <p:cNvPicPr>
            <a:picLocks noChangeAspect="1"/>
          </p:cNvPicPr>
          <p:nvPr/>
        </p:nvPicPr>
        <p:blipFill>
          <a:blip r:embed="rId2"/>
          <a:stretch>
            <a:fillRect/>
          </a:stretch>
        </p:blipFill>
        <p:spPr>
          <a:xfrm>
            <a:off x="4419600" y="1290637"/>
            <a:ext cx="5314950" cy="4981575"/>
          </a:xfrm>
          <a:prstGeom prst="rect">
            <a:avLst/>
          </a:prstGeom>
        </p:spPr>
      </p:pic>
      <p:sp>
        <p:nvSpPr>
          <p:cNvPr id="18" name="Title 1">
            <a:extLst>
              <a:ext uri="{FF2B5EF4-FFF2-40B4-BE49-F238E27FC236}">
                <a16:creationId xmlns:a16="http://schemas.microsoft.com/office/drawing/2014/main" id="{235310CE-A20A-4EB8-AED5-9C96F8A26410}"/>
              </a:ext>
            </a:extLst>
          </p:cNvPr>
          <p:cNvSpPr txBox="1">
            <a:spLocks/>
          </p:cNvSpPr>
          <p:nvPr/>
        </p:nvSpPr>
        <p:spPr>
          <a:xfrm>
            <a:off x="2743200" y="326833"/>
            <a:ext cx="7772400" cy="369332"/>
          </a:xfrm>
          <a:prstGeom prst="rect">
            <a:avLst/>
          </a:prstGeom>
        </p:spPr>
        <p:txBody>
          <a:bodyPr wrap="square" lIns="0" tIns="0" rIns="0" bIns="0">
            <a:spAutoFit/>
          </a:bodyPr>
          <a:lstStyle>
            <a:lvl1pPr>
              <a:defRPr sz="2400" b="0" i="0">
                <a:solidFill>
                  <a:schemeClr val="tx1"/>
                </a:solidFill>
                <a:latin typeface="Arial Black"/>
                <a:ea typeface="+mj-ea"/>
                <a:cs typeface="Arial Black"/>
              </a:defRPr>
            </a:lvl1pPr>
          </a:lstStyle>
          <a:p>
            <a:pPr latinLnBrk="0"/>
            <a:r>
              <a:rPr lang="en-US" kern="0" dirty="0"/>
              <a:t>Transmission Process</a:t>
            </a:r>
          </a:p>
        </p:txBody>
      </p:sp>
      <p:pic>
        <p:nvPicPr>
          <p:cNvPr id="2" name="그림 1">
            <a:extLst>
              <a:ext uri="{FF2B5EF4-FFF2-40B4-BE49-F238E27FC236}">
                <a16:creationId xmlns:a16="http://schemas.microsoft.com/office/drawing/2014/main" id="{B4CB847A-5A43-49BB-932E-4F135E26CBD7}"/>
              </a:ext>
            </a:extLst>
          </p:cNvPr>
          <p:cNvPicPr>
            <a:picLocks noChangeAspect="1"/>
          </p:cNvPicPr>
          <p:nvPr/>
        </p:nvPicPr>
        <p:blipFill>
          <a:blip r:embed="rId3"/>
          <a:stretch>
            <a:fillRect/>
          </a:stretch>
        </p:blipFill>
        <p:spPr>
          <a:xfrm>
            <a:off x="0" y="1143000"/>
            <a:ext cx="4676775" cy="5276850"/>
          </a:xfrm>
          <a:prstGeom prst="rect">
            <a:avLst/>
          </a:prstGeom>
        </p:spPr>
      </p:pic>
      <p:sp>
        <p:nvSpPr>
          <p:cNvPr id="4" name="TextBox 3">
            <a:extLst>
              <a:ext uri="{FF2B5EF4-FFF2-40B4-BE49-F238E27FC236}">
                <a16:creationId xmlns:a16="http://schemas.microsoft.com/office/drawing/2014/main" id="{2346C457-B466-484A-B590-AE8A5D64E19F}"/>
              </a:ext>
            </a:extLst>
          </p:cNvPr>
          <p:cNvSpPr txBox="1"/>
          <p:nvPr/>
        </p:nvSpPr>
        <p:spPr>
          <a:xfrm>
            <a:off x="2209800" y="1447800"/>
            <a:ext cx="1905000" cy="292388"/>
          </a:xfrm>
          <a:prstGeom prst="rect">
            <a:avLst/>
          </a:prstGeom>
          <a:noFill/>
        </p:spPr>
        <p:txBody>
          <a:bodyPr wrap="square" rtlCol="0">
            <a:spAutoFit/>
          </a:bodyPr>
          <a:lstStyle/>
          <a:p>
            <a:r>
              <a:rPr lang="en-US" altLang="ko-KR" sz="1300" dirty="0">
                <a:solidFill>
                  <a:srgbClr val="FF0000"/>
                </a:solidFill>
              </a:rPr>
              <a:t>Send OK from android</a:t>
            </a:r>
            <a:endParaRPr lang="ko-KR" altLang="en-US" sz="1300" dirty="0">
              <a:solidFill>
                <a:srgbClr val="FF0000"/>
              </a:solidFill>
            </a:endParaRPr>
          </a:p>
        </p:txBody>
      </p:sp>
      <p:sp>
        <p:nvSpPr>
          <p:cNvPr id="8" name="TextBox 7">
            <a:extLst>
              <a:ext uri="{FF2B5EF4-FFF2-40B4-BE49-F238E27FC236}">
                <a16:creationId xmlns:a16="http://schemas.microsoft.com/office/drawing/2014/main" id="{52FB04EE-8EC7-437D-93D1-A061B542E246}"/>
              </a:ext>
            </a:extLst>
          </p:cNvPr>
          <p:cNvSpPr txBox="1"/>
          <p:nvPr/>
        </p:nvSpPr>
        <p:spPr>
          <a:xfrm>
            <a:off x="2915937" y="3635230"/>
            <a:ext cx="1905000" cy="292388"/>
          </a:xfrm>
          <a:prstGeom prst="rect">
            <a:avLst/>
          </a:prstGeom>
          <a:noFill/>
        </p:spPr>
        <p:txBody>
          <a:bodyPr wrap="square" rtlCol="0">
            <a:spAutoFit/>
          </a:bodyPr>
          <a:lstStyle/>
          <a:p>
            <a:r>
              <a:rPr lang="en-US" altLang="ko-KR" sz="1300" dirty="0">
                <a:solidFill>
                  <a:srgbClr val="FF0000"/>
                </a:solidFill>
              </a:rPr>
              <a:t>Receive from ESP</a:t>
            </a:r>
            <a:endParaRPr lang="ko-KR" altLang="en-US" sz="1300" dirty="0">
              <a:solidFill>
                <a:srgbClr val="FF0000"/>
              </a:solidFill>
            </a:endParaRPr>
          </a:p>
        </p:txBody>
      </p:sp>
      <p:sp>
        <p:nvSpPr>
          <p:cNvPr id="9" name="TextBox 8">
            <a:extLst>
              <a:ext uri="{FF2B5EF4-FFF2-40B4-BE49-F238E27FC236}">
                <a16:creationId xmlns:a16="http://schemas.microsoft.com/office/drawing/2014/main" id="{DEDFD938-21FC-47E3-AA69-2984069DCBD0}"/>
              </a:ext>
            </a:extLst>
          </p:cNvPr>
          <p:cNvSpPr txBox="1"/>
          <p:nvPr/>
        </p:nvSpPr>
        <p:spPr>
          <a:xfrm>
            <a:off x="2935245" y="4120140"/>
            <a:ext cx="2149303" cy="292388"/>
          </a:xfrm>
          <a:prstGeom prst="rect">
            <a:avLst/>
          </a:prstGeom>
          <a:noFill/>
        </p:spPr>
        <p:txBody>
          <a:bodyPr wrap="square" rtlCol="0">
            <a:spAutoFit/>
          </a:bodyPr>
          <a:lstStyle/>
          <a:p>
            <a:r>
              <a:rPr lang="en-US" altLang="ko-KR" sz="1300" dirty="0">
                <a:solidFill>
                  <a:srgbClr val="FF0000"/>
                </a:solidFill>
              </a:rPr>
              <a:t>If OK from ESP then process</a:t>
            </a:r>
            <a:endParaRPr lang="ko-KR" altLang="en-US" sz="1300" dirty="0">
              <a:solidFill>
                <a:srgbClr val="FF0000"/>
              </a:solidFill>
            </a:endParaRPr>
          </a:p>
        </p:txBody>
      </p:sp>
      <p:sp>
        <p:nvSpPr>
          <p:cNvPr id="10" name="TextBox 9">
            <a:extLst>
              <a:ext uri="{FF2B5EF4-FFF2-40B4-BE49-F238E27FC236}">
                <a16:creationId xmlns:a16="http://schemas.microsoft.com/office/drawing/2014/main" id="{2297B3E1-2615-4CDE-BF81-50B0B080F685}"/>
              </a:ext>
            </a:extLst>
          </p:cNvPr>
          <p:cNvSpPr txBox="1"/>
          <p:nvPr/>
        </p:nvSpPr>
        <p:spPr>
          <a:xfrm>
            <a:off x="3040148" y="5264006"/>
            <a:ext cx="2149303" cy="292388"/>
          </a:xfrm>
          <a:prstGeom prst="rect">
            <a:avLst/>
          </a:prstGeom>
          <a:noFill/>
        </p:spPr>
        <p:txBody>
          <a:bodyPr wrap="square" rtlCol="0">
            <a:spAutoFit/>
          </a:bodyPr>
          <a:lstStyle/>
          <a:p>
            <a:r>
              <a:rPr lang="en-US" altLang="ko-KR" sz="1300" dirty="0">
                <a:solidFill>
                  <a:srgbClr val="FF0000"/>
                </a:solidFill>
              </a:rPr>
              <a:t>Get profile from ESP</a:t>
            </a:r>
            <a:endParaRPr lang="ko-KR" altLang="en-US" sz="1300" dirty="0">
              <a:solidFill>
                <a:srgbClr val="FF0000"/>
              </a:solidFill>
            </a:endParaRPr>
          </a:p>
        </p:txBody>
      </p:sp>
      <p:sp>
        <p:nvSpPr>
          <p:cNvPr id="11" name="TextBox 10">
            <a:extLst>
              <a:ext uri="{FF2B5EF4-FFF2-40B4-BE49-F238E27FC236}">
                <a16:creationId xmlns:a16="http://schemas.microsoft.com/office/drawing/2014/main" id="{DB44E6DB-E969-4F6C-908D-BFFF389C851A}"/>
              </a:ext>
            </a:extLst>
          </p:cNvPr>
          <p:cNvSpPr txBox="1"/>
          <p:nvPr/>
        </p:nvSpPr>
        <p:spPr>
          <a:xfrm>
            <a:off x="7162800" y="2357713"/>
            <a:ext cx="2149303" cy="692497"/>
          </a:xfrm>
          <a:prstGeom prst="rect">
            <a:avLst/>
          </a:prstGeom>
          <a:noFill/>
        </p:spPr>
        <p:txBody>
          <a:bodyPr wrap="square" rtlCol="0">
            <a:spAutoFit/>
          </a:bodyPr>
          <a:lstStyle/>
          <a:p>
            <a:r>
              <a:rPr lang="en-US" altLang="ko-KR" sz="1300" dirty="0">
                <a:solidFill>
                  <a:srgbClr val="FF0000"/>
                </a:solidFill>
              </a:rPr>
              <a:t>Continue sending RDY because android is ready to get</a:t>
            </a:r>
            <a:endParaRPr lang="ko-KR" altLang="en-US" sz="1300" dirty="0">
              <a:solidFill>
                <a:srgbClr val="FF0000"/>
              </a:solidFill>
            </a:endParaRPr>
          </a:p>
        </p:txBody>
      </p:sp>
      <p:sp>
        <p:nvSpPr>
          <p:cNvPr id="12" name="TextBox 11">
            <a:extLst>
              <a:ext uri="{FF2B5EF4-FFF2-40B4-BE49-F238E27FC236}">
                <a16:creationId xmlns:a16="http://schemas.microsoft.com/office/drawing/2014/main" id="{18C0FB5C-843B-4681-A2F5-6ABAD8AC9E69}"/>
              </a:ext>
            </a:extLst>
          </p:cNvPr>
          <p:cNvSpPr txBox="1"/>
          <p:nvPr/>
        </p:nvSpPr>
        <p:spPr>
          <a:xfrm>
            <a:off x="7391400" y="1244025"/>
            <a:ext cx="2149303" cy="492443"/>
          </a:xfrm>
          <a:prstGeom prst="rect">
            <a:avLst/>
          </a:prstGeom>
          <a:noFill/>
        </p:spPr>
        <p:txBody>
          <a:bodyPr wrap="square" rtlCol="0">
            <a:spAutoFit/>
          </a:bodyPr>
          <a:lstStyle/>
          <a:p>
            <a:r>
              <a:rPr lang="en-US" altLang="ko-KR" sz="1300" dirty="0">
                <a:solidFill>
                  <a:srgbClr val="FF0000"/>
                </a:solidFill>
              </a:rPr>
              <a:t>When received OK then </a:t>
            </a:r>
            <a:r>
              <a:rPr lang="en-US" altLang="ko-KR" sz="1300" dirty="0" err="1">
                <a:solidFill>
                  <a:srgbClr val="FF0000"/>
                </a:solidFill>
              </a:rPr>
              <a:t>PacketData</a:t>
            </a:r>
            <a:r>
              <a:rPr lang="en-US" altLang="ko-KR" sz="1300" dirty="0">
                <a:solidFill>
                  <a:srgbClr val="FF0000"/>
                </a:solidFill>
              </a:rPr>
              <a:t> arrived.</a:t>
            </a:r>
            <a:endParaRPr lang="ko-KR" altLang="en-US" sz="1300" dirty="0">
              <a:solidFill>
                <a:srgbClr val="FF0000"/>
              </a:solidFill>
            </a:endParaRPr>
          </a:p>
        </p:txBody>
      </p:sp>
      <p:sp>
        <p:nvSpPr>
          <p:cNvPr id="13" name="TextBox 12">
            <a:extLst>
              <a:ext uri="{FF2B5EF4-FFF2-40B4-BE49-F238E27FC236}">
                <a16:creationId xmlns:a16="http://schemas.microsoft.com/office/drawing/2014/main" id="{5364726A-0521-4E31-B8A9-31EDFBF736C2}"/>
              </a:ext>
            </a:extLst>
          </p:cNvPr>
          <p:cNvSpPr txBox="1"/>
          <p:nvPr/>
        </p:nvSpPr>
        <p:spPr>
          <a:xfrm>
            <a:off x="7239000" y="3511897"/>
            <a:ext cx="2149303" cy="492443"/>
          </a:xfrm>
          <a:prstGeom prst="rect">
            <a:avLst/>
          </a:prstGeom>
          <a:noFill/>
        </p:spPr>
        <p:txBody>
          <a:bodyPr wrap="square" rtlCol="0">
            <a:spAutoFit/>
          </a:bodyPr>
          <a:lstStyle/>
          <a:p>
            <a:r>
              <a:rPr lang="en-US" altLang="ko-KR" sz="1300" dirty="0">
                <a:solidFill>
                  <a:srgbClr val="FF0000"/>
                </a:solidFill>
              </a:rPr>
              <a:t>Assemble </a:t>
            </a:r>
            <a:r>
              <a:rPr lang="en-US" altLang="ko-KR" sz="1300" dirty="0" err="1">
                <a:solidFill>
                  <a:srgbClr val="FF0000"/>
                </a:solidFill>
              </a:rPr>
              <a:t>PacketData</a:t>
            </a:r>
            <a:endParaRPr lang="en-US" altLang="ko-KR" sz="1300" dirty="0">
              <a:solidFill>
                <a:srgbClr val="FF0000"/>
              </a:solidFill>
            </a:endParaRPr>
          </a:p>
          <a:p>
            <a:r>
              <a:rPr lang="en-US" altLang="ko-KR" sz="1300" dirty="0">
                <a:solidFill>
                  <a:srgbClr val="FF0000"/>
                </a:solidFill>
              </a:rPr>
              <a:t>and Send again </a:t>
            </a:r>
            <a:endParaRPr lang="ko-KR" altLang="en-US" sz="1300" dirty="0">
              <a:solidFill>
                <a:srgbClr val="FF0000"/>
              </a:solidFill>
            </a:endParaRPr>
          </a:p>
        </p:txBody>
      </p:sp>
    </p:spTree>
    <p:extLst>
      <p:ext uri="{BB962C8B-B14F-4D97-AF65-F5344CB8AC3E}">
        <p14:creationId xmlns:p14="http://schemas.microsoft.com/office/powerpoint/2010/main" val="358806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35310CE-A20A-4EB8-AED5-9C96F8A26410}"/>
              </a:ext>
            </a:extLst>
          </p:cNvPr>
          <p:cNvSpPr txBox="1">
            <a:spLocks/>
          </p:cNvSpPr>
          <p:nvPr/>
        </p:nvSpPr>
        <p:spPr>
          <a:xfrm>
            <a:off x="2416877" y="301281"/>
            <a:ext cx="7772400" cy="628650"/>
          </a:xfrm>
          <a:prstGeom prst="rect">
            <a:avLst/>
          </a:prstGeom>
        </p:spPr>
        <p:txBody>
          <a:bodyPr wrap="square" lIns="0" tIns="0" rIns="0" bIns="0">
            <a:spAutoFit/>
          </a:bodyPr>
          <a:lstStyle>
            <a:lvl1pPr>
              <a:defRPr sz="2400" b="0" i="0">
                <a:solidFill>
                  <a:schemeClr val="tx1"/>
                </a:solidFill>
                <a:latin typeface="Arial Black"/>
                <a:ea typeface="+mj-ea"/>
                <a:cs typeface="Arial Black"/>
              </a:defRPr>
            </a:lvl1pPr>
          </a:lstStyle>
          <a:p>
            <a:pPr latinLnBrk="0"/>
            <a:r>
              <a:rPr lang="en-US" kern="0" dirty="0"/>
              <a:t>Class used for transmission</a:t>
            </a:r>
          </a:p>
        </p:txBody>
      </p:sp>
      <p:sp>
        <p:nvSpPr>
          <p:cNvPr id="19" name="내용 개체 틀 5">
            <a:extLst>
              <a:ext uri="{FF2B5EF4-FFF2-40B4-BE49-F238E27FC236}">
                <a16:creationId xmlns:a16="http://schemas.microsoft.com/office/drawing/2014/main" id="{BC77C984-DF0C-4BC0-9111-EFEB748533B8}"/>
              </a:ext>
            </a:extLst>
          </p:cNvPr>
          <p:cNvSpPr txBox="1">
            <a:spLocks/>
          </p:cNvSpPr>
          <p:nvPr/>
        </p:nvSpPr>
        <p:spPr>
          <a:xfrm>
            <a:off x="628650" y="1825625"/>
            <a:ext cx="3886200" cy="4351338"/>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atinLnBrk="0"/>
            <a:endParaRPr lang="en-US" altLang="ko-KR" sz="1700" kern="0"/>
          </a:p>
          <a:p>
            <a:pPr latinLnBrk="0"/>
            <a:endParaRPr lang="en-US" altLang="ko-KR" sz="1700" kern="0" dirty="0"/>
          </a:p>
        </p:txBody>
      </p:sp>
      <p:sp>
        <p:nvSpPr>
          <p:cNvPr id="20" name="내용 개체 틀 4">
            <a:extLst>
              <a:ext uri="{FF2B5EF4-FFF2-40B4-BE49-F238E27FC236}">
                <a16:creationId xmlns:a16="http://schemas.microsoft.com/office/drawing/2014/main" id="{1CB6D151-1946-4F1E-8C3C-E36EBF55A2DE}"/>
              </a:ext>
            </a:extLst>
          </p:cNvPr>
          <p:cNvSpPr txBox="1">
            <a:spLocks/>
          </p:cNvSpPr>
          <p:nvPr/>
        </p:nvSpPr>
        <p:spPr>
          <a:xfrm>
            <a:off x="394914" y="1202076"/>
            <a:ext cx="4571298" cy="5106257"/>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atinLnBrk="0"/>
            <a:endParaRPr lang="en-US" altLang="ko-KR" kern="0" dirty="0">
              <a:solidFill>
                <a:sysClr val="windowText" lastClr="000000"/>
              </a:solidFill>
            </a:endParaRPr>
          </a:p>
          <a:p>
            <a:pPr latinLnBrk="0"/>
            <a:endParaRPr lang="en-US" altLang="ko-KR" kern="0" dirty="0">
              <a:solidFill>
                <a:sysClr val="windowText" lastClr="000000"/>
              </a:solidFill>
            </a:endParaRPr>
          </a:p>
          <a:p>
            <a:pPr latinLnBrk="0"/>
            <a:endParaRPr lang="en-US" altLang="ko-KR" kern="0" dirty="0">
              <a:solidFill>
                <a:sysClr val="windowText" lastClr="000000"/>
              </a:solidFill>
            </a:endParaRPr>
          </a:p>
          <a:p>
            <a:pPr latinLnBrk="0">
              <a:buFont typeface="Arial" panose="020B0604020202020204" pitchFamily="34" charset="0"/>
              <a:buChar char="•"/>
            </a:pPr>
            <a:r>
              <a:rPr lang="en-US" altLang="ko-KR" kern="0" dirty="0" err="1">
                <a:solidFill>
                  <a:sysClr val="windowText" lastClr="000000"/>
                </a:solidFill>
              </a:rPr>
              <a:t>PackeData</a:t>
            </a:r>
            <a:r>
              <a:rPr lang="en-US" altLang="ko-KR" kern="0" dirty="0">
                <a:solidFill>
                  <a:sysClr val="windowText" lastClr="000000"/>
                </a:solidFill>
              </a:rPr>
              <a:t> is Packet for transmission between ESP and Android Device.</a:t>
            </a:r>
          </a:p>
          <a:p>
            <a:pPr latinLnBrk="0"/>
            <a:endParaRPr lang="en-US" altLang="ko-KR" kern="0" dirty="0">
              <a:solidFill>
                <a:sysClr val="windowText" lastClr="000000"/>
              </a:solidFill>
            </a:endParaRPr>
          </a:p>
          <a:p>
            <a:pPr latinLnBrk="0"/>
            <a:r>
              <a:rPr lang="en-US" altLang="ko-KR" kern="0" dirty="0" err="1">
                <a:solidFill>
                  <a:sysClr val="windowText" lastClr="000000"/>
                </a:solidFill>
              </a:rPr>
              <a:t>DevProfile</a:t>
            </a:r>
            <a:r>
              <a:rPr lang="en-US" altLang="ko-KR" kern="0" dirty="0">
                <a:solidFill>
                  <a:sysClr val="windowText" lastClr="000000"/>
                </a:solidFill>
              </a:rPr>
              <a:t> contains information for each device.</a:t>
            </a:r>
          </a:p>
          <a:p>
            <a:pPr latinLnBrk="0"/>
            <a:endParaRPr lang="en-US" altLang="ko-KR" kern="0" dirty="0">
              <a:solidFill>
                <a:sysClr val="windowText" lastClr="000000"/>
              </a:solidFill>
            </a:endParaRPr>
          </a:p>
          <a:p>
            <a:pPr latinLnBrk="0"/>
            <a:r>
              <a:rPr lang="en-US" altLang="ko-KR" kern="0" dirty="0">
                <a:solidFill>
                  <a:sysClr val="windowText" lastClr="000000"/>
                </a:solidFill>
              </a:rPr>
              <a:t>It is element of </a:t>
            </a:r>
            <a:r>
              <a:rPr lang="en-US" altLang="ko-KR" kern="0" dirty="0" err="1">
                <a:solidFill>
                  <a:sysClr val="windowText" lastClr="000000"/>
                </a:solidFill>
              </a:rPr>
              <a:t>PacketData</a:t>
            </a:r>
            <a:r>
              <a:rPr lang="en-US" altLang="ko-KR" kern="0" dirty="0">
                <a:solidFill>
                  <a:sysClr val="windowText" lastClr="000000"/>
                </a:solidFill>
              </a:rPr>
              <a:t> class.</a:t>
            </a:r>
            <a:endParaRPr lang="ko-KR" altLang="en-US" kern="0" dirty="0">
              <a:solidFill>
                <a:sysClr val="windowText" lastClr="000000"/>
              </a:solidFill>
            </a:endParaRPr>
          </a:p>
        </p:txBody>
      </p:sp>
      <p:pic>
        <p:nvPicPr>
          <p:cNvPr id="21" name="그림 20">
            <a:extLst>
              <a:ext uri="{FF2B5EF4-FFF2-40B4-BE49-F238E27FC236}">
                <a16:creationId xmlns:a16="http://schemas.microsoft.com/office/drawing/2014/main" id="{F7308555-A340-4320-AD08-F1F6CBAFCC3E}"/>
              </a:ext>
            </a:extLst>
          </p:cNvPr>
          <p:cNvPicPr>
            <a:picLocks noChangeAspect="1"/>
          </p:cNvPicPr>
          <p:nvPr/>
        </p:nvPicPr>
        <p:blipFill>
          <a:blip r:embed="rId2"/>
          <a:stretch>
            <a:fillRect/>
          </a:stretch>
        </p:blipFill>
        <p:spPr>
          <a:xfrm>
            <a:off x="5367628" y="1755617"/>
            <a:ext cx="3057525" cy="1057275"/>
          </a:xfrm>
          <a:prstGeom prst="rect">
            <a:avLst/>
          </a:prstGeom>
        </p:spPr>
      </p:pic>
      <p:pic>
        <p:nvPicPr>
          <p:cNvPr id="22" name="그림 21">
            <a:extLst>
              <a:ext uri="{FF2B5EF4-FFF2-40B4-BE49-F238E27FC236}">
                <a16:creationId xmlns:a16="http://schemas.microsoft.com/office/drawing/2014/main" id="{0021F587-9976-43AA-8F87-3355C03D1BD7}"/>
              </a:ext>
            </a:extLst>
          </p:cNvPr>
          <p:cNvPicPr>
            <a:picLocks noChangeAspect="1"/>
          </p:cNvPicPr>
          <p:nvPr/>
        </p:nvPicPr>
        <p:blipFill>
          <a:blip r:embed="rId3"/>
          <a:stretch>
            <a:fillRect/>
          </a:stretch>
        </p:blipFill>
        <p:spPr>
          <a:xfrm>
            <a:off x="5298190" y="3558387"/>
            <a:ext cx="2009775" cy="1095375"/>
          </a:xfrm>
          <a:prstGeom prst="rect">
            <a:avLst/>
          </a:prstGeom>
        </p:spPr>
      </p:pic>
      <p:cxnSp>
        <p:nvCxnSpPr>
          <p:cNvPr id="23" name="직선 화살표 연결선 22">
            <a:extLst>
              <a:ext uri="{FF2B5EF4-FFF2-40B4-BE49-F238E27FC236}">
                <a16:creationId xmlns:a16="http://schemas.microsoft.com/office/drawing/2014/main" id="{7563D000-7F5D-416A-8ECA-3243D97C1ED6}"/>
              </a:ext>
            </a:extLst>
          </p:cNvPr>
          <p:cNvCxnSpPr/>
          <p:nvPr/>
        </p:nvCxnSpPr>
        <p:spPr bwMode="auto">
          <a:xfrm>
            <a:off x="6351939" y="2868843"/>
            <a:ext cx="0" cy="560157"/>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2353241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2437511" y="381000"/>
            <a:ext cx="4268978" cy="369332"/>
          </a:xfrm>
        </p:spPr>
        <p:txBody>
          <a:bodyPr/>
          <a:lstStyle/>
          <a:p>
            <a:pPr algn="ctr"/>
            <a:r>
              <a:rPr lang="en-US" altLang="ko-KR" dirty="0"/>
              <a:t>Trouble Shooting</a:t>
            </a:r>
            <a:endParaRPr lang="ko-KR" altLang="en-US" dirty="0"/>
          </a:p>
        </p:txBody>
      </p:sp>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439623" y="1211325"/>
            <a:ext cx="2913177" cy="3877985"/>
          </a:xfrm>
        </p:spPr>
        <p:txBody>
          <a:bodyPr/>
          <a:lstStyle/>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We used similar app connecting with ESP device.</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But in BLE mode, its connection is so unstable.</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While in general mode, it can connect stably.</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ko-KR" altLang="en-US" dirty="0"/>
          </a:p>
        </p:txBody>
      </p:sp>
      <p:pic>
        <p:nvPicPr>
          <p:cNvPr id="4" name="그림 3">
            <a:extLst>
              <a:ext uri="{FF2B5EF4-FFF2-40B4-BE49-F238E27FC236}">
                <a16:creationId xmlns:a16="http://schemas.microsoft.com/office/drawing/2014/main" id="{1F89CC36-22F8-451F-B0E0-30F2AFF6AE00}"/>
              </a:ext>
            </a:extLst>
          </p:cNvPr>
          <p:cNvPicPr/>
          <p:nvPr/>
        </p:nvPicPr>
        <p:blipFill>
          <a:blip r:embed="rId2"/>
          <a:stretch>
            <a:fillRect/>
          </a:stretch>
        </p:blipFill>
        <p:spPr>
          <a:xfrm>
            <a:off x="6248400" y="1524000"/>
            <a:ext cx="2223135" cy="4724400"/>
          </a:xfrm>
          <a:prstGeom prst="rect">
            <a:avLst/>
          </a:prstGeom>
        </p:spPr>
      </p:pic>
      <p:pic>
        <p:nvPicPr>
          <p:cNvPr id="5" name="그림 4">
            <a:extLst>
              <a:ext uri="{FF2B5EF4-FFF2-40B4-BE49-F238E27FC236}">
                <a16:creationId xmlns:a16="http://schemas.microsoft.com/office/drawing/2014/main" id="{26CFDF6C-ADBD-4905-A991-30B6827556D5}"/>
              </a:ext>
            </a:extLst>
          </p:cNvPr>
          <p:cNvPicPr/>
          <p:nvPr/>
        </p:nvPicPr>
        <p:blipFill>
          <a:blip r:embed="rId3"/>
          <a:stretch>
            <a:fillRect/>
          </a:stretch>
        </p:blipFill>
        <p:spPr>
          <a:xfrm>
            <a:off x="3505200" y="1544595"/>
            <a:ext cx="2409825" cy="4703805"/>
          </a:xfrm>
          <a:prstGeom prst="rect">
            <a:avLst/>
          </a:prstGeom>
        </p:spPr>
      </p:pic>
    </p:spTree>
    <p:extLst>
      <p:ext uri="{BB962C8B-B14F-4D97-AF65-F5344CB8AC3E}">
        <p14:creationId xmlns:p14="http://schemas.microsoft.com/office/powerpoint/2010/main" val="2148757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457200" y="1828800"/>
            <a:ext cx="3141777" cy="3046988"/>
          </a:xfrm>
        </p:spPr>
        <p:txBody>
          <a:bodyPr/>
          <a:lstStyle/>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r>
              <a:rPr lang="en-US" altLang="ko-KR" dirty="0"/>
              <a:t>At first, I sent each byte in turn. Not at one step.</a:t>
            </a:r>
          </a:p>
          <a:p>
            <a:pPr marL="342900" indent="-342900">
              <a:buFont typeface="+mj-lt"/>
              <a:buAutoNum type="arabicPeriod"/>
            </a:pPr>
            <a:endParaRPr lang="en-US" altLang="ko-KR" dirty="0"/>
          </a:p>
          <a:p>
            <a:pPr marL="342900" indent="-342900">
              <a:buFont typeface="+mj-lt"/>
              <a:buAutoNum type="arabicPeriod"/>
            </a:pPr>
            <a:r>
              <a:rPr lang="en-US" altLang="ko-KR" dirty="0"/>
              <a:t>Then ESP device occurs error.</a:t>
            </a:r>
          </a:p>
          <a:p>
            <a:pPr marL="342900" indent="-342900">
              <a:buFont typeface="+mj-lt"/>
              <a:buAutoNum type="arabicPeriod"/>
            </a:pPr>
            <a:endParaRPr lang="en-US" altLang="ko-KR" dirty="0"/>
          </a:p>
          <a:p>
            <a:pPr marL="342900" indent="-342900">
              <a:buFont typeface="+mj-lt"/>
              <a:buAutoNum type="arabicPeriod"/>
            </a:pPr>
            <a:r>
              <a:rPr lang="en-US" altLang="ko-KR" dirty="0"/>
              <a:t>SET_PROFILE instruction needs to be </a:t>
            </a:r>
          </a:p>
          <a:p>
            <a:pPr marL="342900" indent="-342900">
              <a:buFont typeface="+mj-lt"/>
              <a:buAutoNum type="arabicPeriod"/>
            </a:pPr>
            <a:endParaRPr lang="en-US" altLang="ko-KR" dirty="0"/>
          </a:p>
        </p:txBody>
      </p:sp>
      <p:sp>
        <p:nvSpPr>
          <p:cNvPr id="5" name="제목 1">
            <a:extLst>
              <a:ext uri="{FF2B5EF4-FFF2-40B4-BE49-F238E27FC236}">
                <a16:creationId xmlns:a16="http://schemas.microsoft.com/office/drawing/2014/main" id="{3DF70F6C-66E0-44CB-ADF9-5AFEA07188B6}"/>
              </a:ext>
            </a:extLst>
          </p:cNvPr>
          <p:cNvSpPr>
            <a:spLocks noGrp="1"/>
          </p:cNvSpPr>
          <p:nvPr>
            <p:ph type="title"/>
          </p:nvPr>
        </p:nvSpPr>
        <p:spPr>
          <a:xfrm>
            <a:off x="2437510" y="381000"/>
            <a:ext cx="4268978" cy="369332"/>
          </a:xfrm>
        </p:spPr>
        <p:txBody>
          <a:bodyPr/>
          <a:lstStyle/>
          <a:p>
            <a:pPr algn="ctr"/>
            <a:r>
              <a:rPr lang="en-US" altLang="ko-KR" dirty="0"/>
              <a:t>Trouble Shooting</a:t>
            </a:r>
            <a:endParaRPr lang="ko-KR" altLang="en-US" dirty="0"/>
          </a:p>
        </p:txBody>
      </p:sp>
      <p:pic>
        <p:nvPicPr>
          <p:cNvPr id="2" name="그림 1">
            <a:extLst>
              <a:ext uri="{FF2B5EF4-FFF2-40B4-BE49-F238E27FC236}">
                <a16:creationId xmlns:a16="http://schemas.microsoft.com/office/drawing/2014/main" id="{B91079A1-013B-4942-8057-2D8DA877ACAF}"/>
              </a:ext>
            </a:extLst>
          </p:cNvPr>
          <p:cNvPicPr>
            <a:picLocks noChangeAspect="1"/>
          </p:cNvPicPr>
          <p:nvPr/>
        </p:nvPicPr>
        <p:blipFill>
          <a:blip r:embed="rId2"/>
          <a:stretch>
            <a:fillRect/>
          </a:stretch>
        </p:blipFill>
        <p:spPr>
          <a:xfrm>
            <a:off x="4724400" y="2514600"/>
            <a:ext cx="3552825" cy="2066925"/>
          </a:xfrm>
          <a:prstGeom prst="rect">
            <a:avLst/>
          </a:prstGeom>
        </p:spPr>
      </p:pic>
    </p:spTree>
    <p:extLst>
      <p:ext uri="{BB962C8B-B14F-4D97-AF65-F5344CB8AC3E}">
        <p14:creationId xmlns:p14="http://schemas.microsoft.com/office/powerpoint/2010/main" val="400392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2513711" y="381238"/>
            <a:ext cx="4116578" cy="369332"/>
          </a:xfrm>
        </p:spPr>
        <p:txBody>
          <a:bodyPr/>
          <a:lstStyle/>
          <a:p>
            <a:pPr algn="ctr"/>
            <a:r>
              <a:rPr lang="en-US" altLang="ko-KR" dirty="0"/>
              <a:t>Project Description</a:t>
            </a:r>
            <a:endParaRPr lang="ko-KR" altLang="en-US" dirty="0"/>
          </a:p>
        </p:txBody>
      </p:sp>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457200" y="1600200"/>
            <a:ext cx="3446577" cy="2492990"/>
          </a:xfrm>
        </p:spPr>
        <p:txBody>
          <a:bodyPr/>
          <a:lstStyle/>
          <a:p>
            <a:r>
              <a:rPr lang="en-US" altLang="ko-KR" dirty="0"/>
              <a:t>Light bulb, normal electronics that can be controlled by normal switching. </a:t>
            </a:r>
          </a:p>
          <a:p>
            <a:endParaRPr lang="en-US" altLang="ko-KR" dirty="0"/>
          </a:p>
          <a:p>
            <a:r>
              <a:rPr lang="en-US" altLang="ko-KR" dirty="0"/>
              <a:t>And not only turn on or off, User or system control things with time-domain. This lead to power-saving or programmable control for home-automation or industrial usage. </a:t>
            </a:r>
          </a:p>
        </p:txBody>
      </p:sp>
      <p:pic>
        <p:nvPicPr>
          <p:cNvPr id="9" name="그림 8">
            <a:extLst>
              <a:ext uri="{FF2B5EF4-FFF2-40B4-BE49-F238E27FC236}">
                <a16:creationId xmlns:a16="http://schemas.microsoft.com/office/drawing/2014/main" id="{B76523FA-4BE8-45A8-887C-1DAC2A6888A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34519" y="1040391"/>
            <a:ext cx="2991539" cy="3052799"/>
          </a:xfrm>
          <a:prstGeom prst="rect">
            <a:avLst/>
          </a:prstGeom>
        </p:spPr>
      </p:pic>
      <p:pic>
        <p:nvPicPr>
          <p:cNvPr id="10" name="그림 9">
            <a:extLst>
              <a:ext uri="{FF2B5EF4-FFF2-40B4-BE49-F238E27FC236}">
                <a16:creationId xmlns:a16="http://schemas.microsoft.com/office/drawing/2014/main" id="{C1588772-333E-6946-A7E2-594D158FF1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4000" y="4245596"/>
            <a:ext cx="1057247" cy="1057247"/>
          </a:xfrm>
          <a:prstGeom prst="rect">
            <a:avLst/>
          </a:prstGeom>
        </p:spPr>
      </p:pic>
      <p:pic>
        <p:nvPicPr>
          <p:cNvPr id="11" name="그림 10">
            <a:extLst>
              <a:ext uri="{FF2B5EF4-FFF2-40B4-BE49-F238E27FC236}">
                <a16:creationId xmlns:a16="http://schemas.microsoft.com/office/drawing/2014/main" id="{EC62FA43-206A-B042-8BE2-455184434C7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05600" y="4263181"/>
            <a:ext cx="1181281" cy="1057247"/>
          </a:xfrm>
          <a:prstGeom prst="rect">
            <a:avLst/>
          </a:prstGeom>
        </p:spPr>
      </p:pic>
      <p:pic>
        <p:nvPicPr>
          <p:cNvPr id="12" name="그림 11">
            <a:extLst>
              <a:ext uri="{FF2B5EF4-FFF2-40B4-BE49-F238E27FC236}">
                <a16:creationId xmlns:a16="http://schemas.microsoft.com/office/drawing/2014/main" id="{57DCB91A-DFA3-3E4A-B593-8FAF1E5BE96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34000" y="5562600"/>
            <a:ext cx="1057247" cy="1057247"/>
          </a:xfrm>
          <a:prstGeom prst="rect">
            <a:avLst/>
          </a:prstGeom>
        </p:spPr>
      </p:pic>
      <p:pic>
        <p:nvPicPr>
          <p:cNvPr id="13" name="그림 12">
            <a:extLst>
              <a:ext uri="{FF2B5EF4-FFF2-40B4-BE49-F238E27FC236}">
                <a16:creationId xmlns:a16="http://schemas.microsoft.com/office/drawing/2014/main" id="{902C2A3A-9E42-CE46-BE14-F06A0C14F50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05600" y="5302843"/>
            <a:ext cx="1230489" cy="1245472"/>
          </a:xfrm>
          <a:prstGeom prst="rect">
            <a:avLst/>
          </a:prstGeom>
        </p:spPr>
      </p:pic>
    </p:spTree>
    <p:extLst>
      <p:ext uri="{BB962C8B-B14F-4D97-AF65-F5344CB8AC3E}">
        <p14:creationId xmlns:p14="http://schemas.microsoft.com/office/powerpoint/2010/main" val="3884163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A345D844-0563-4496-853F-6BC8DF1A5734}"/>
              </a:ext>
            </a:extLst>
          </p:cNvPr>
          <p:cNvPicPr>
            <a:picLocks noChangeAspect="1"/>
          </p:cNvPicPr>
          <p:nvPr/>
        </p:nvPicPr>
        <p:blipFill>
          <a:blip r:embed="rId2"/>
          <a:stretch>
            <a:fillRect/>
          </a:stretch>
        </p:blipFill>
        <p:spPr>
          <a:xfrm>
            <a:off x="5231914" y="3856156"/>
            <a:ext cx="2638425" cy="609600"/>
          </a:xfrm>
          <a:prstGeom prst="rect">
            <a:avLst/>
          </a:prstGeom>
        </p:spPr>
      </p:pic>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439623" y="1211326"/>
            <a:ext cx="3141777" cy="4431983"/>
          </a:xfrm>
        </p:spPr>
        <p:txBody>
          <a:bodyPr/>
          <a:lstStyle/>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r>
              <a:rPr lang="en-US" altLang="ko-KR" dirty="0"/>
              <a:t>Transmission between ESP is using Big endian.</a:t>
            </a:r>
          </a:p>
          <a:p>
            <a:pPr marL="342900" indent="-342900">
              <a:buFont typeface="+mj-lt"/>
              <a:buAutoNum type="arabicPeriod"/>
            </a:pPr>
            <a:endParaRPr lang="en-US" altLang="ko-KR" dirty="0"/>
          </a:p>
          <a:p>
            <a:pPr marL="342900" indent="-342900">
              <a:buFont typeface="+mj-lt"/>
              <a:buAutoNum type="arabicPeriod"/>
            </a:pPr>
            <a:r>
              <a:rPr lang="en-US" altLang="ko-KR" dirty="0"/>
              <a:t>For example, when we transmit integer variable, transmission sequence is like right one. </a:t>
            </a:r>
          </a:p>
          <a:p>
            <a:pPr marL="342900" indent="-342900">
              <a:buFont typeface="+mj-lt"/>
              <a:buAutoNum type="arabicPeriod"/>
            </a:pPr>
            <a:endParaRPr lang="en-US" altLang="ko-KR" dirty="0"/>
          </a:p>
          <a:p>
            <a:pPr marL="342900" indent="-342900">
              <a:buFont typeface="+mj-lt"/>
              <a:buAutoNum type="arabicPeriod"/>
            </a:pPr>
            <a:r>
              <a:rPr lang="en-US" altLang="ko-KR" dirty="0"/>
              <a:t>Each number represents each byte of integer.</a:t>
            </a:r>
          </a:p>
          <a:p>
            <a:pPr marL="342900" indent="-342900">
              <a:buFont typeface="+mj-lt"/>
              <a:buAutoNum type="arabicPeriod"/>
            </a:pPr>
            <a:endParaRPr lang="en-US" altLang="ko-KR" dirty="0"/>
          </a:p>
          <a:p>
            <a:pPr marL="342900" indent="-342900">
              <a:buFont typeface="+mj-lt"/>
              <a:buAutoNum type="arabicPeriod"/>
            </a:pPr>
            <a:r>
              <a:rPr lang="en-US" altLang="ko-KR" dirty="0"/>
              <a:t>Receive sequence is also same.</a:t>
            </a:r>
            <a:endParaRPr lang="ko-KR" altLang="en-US" dirty="0"/>
          </a:p>
        </p:txBody>
      </p:sp>
      <p:sp>
        <p:nvSpPr>
          <p:cNvPr id="5" name="제목 1">
            <a:extLst>
              <a:ext uri="{FF2B5EF4-FFF2-40B4-BE49-F238E27FC236}">
                <a16:creationId xmlns:a16="http://schemas.microsoft.com/office/drawing/2014/main" id="{3DF70F6C-66E0-44CB-ADF9-5AFEA07188B6}"/>
              </a:ext>
            </a:extLst>
          </p:cNvPr>
          <p:cNvSpPr>
            <a:spLocks noGrp="1"/>
          </p:cNvSpPr>
          <p:nvPr>
            <p:ph type="title"/>
          </p:nvPr>
        </p:nvSpPr>
        <p:spPr>
          <a:xfrm>
            <a:off x="2437510" y="381000"/>
            <a:ext cx="4268978" cy="369332"/>
          </a:xfrm>
        </p:spPr>
        <p:txBody>
          <a:bodyPr/>
          <a:lstStyle/>
          <a:p>
            <a:pPr algn="ctr"/>
            <a:r>
              <a:rPr lang="en-US" altLang="ko-KR" dirty="0"/>
              <a:t>Trouble Shooting</a:t>
            </a:r>
            <a:endParaRPr lang="ko-KR" altLang="en-US" dirty="0"/>
          </a:p>
        </p:txBody>
      </p:sp>
      <p:sp>
        <p:nvSpPr>
          <p:cNvPr id="7" name="직사각형 6">
            <a:extLst>
              <a:ext uri="{FF2B5EF4-FFF2-40B4-BE49-F238E27FC236}">
                <a16:creationId xmlns:a16="http://schemas.microsoft.com/office/drawing/2014/main" id="{B5B0ABF5-7837-48A1-93F8-7BB4196543EF}"/>
              </a:ext>
            </a:extLst>
          </p:cNvPr>
          <p:cNvSpPr/>
          <p:nvPr/>
        </p:nvSpPr>
        <p:spPr>
          <a:xfrm>
            <a:off x="4622314" y="2560756"/>
            <a:ext cx="3248026" cy="990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DBF33F00-E222-4CCA-9B68-C9BE56DA5174}"/>
              </a:ext>
            </a:extLst>
          </p:cNvPr>
          <p:cNvSpPr/>
          <p:nvPr/>
        </p:nvSpPr>
        <p:spPr>
          <a:xfrm>
            <a:off x="4774713" y="2713156"/>
            <a:ext cx="60960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C8C6090F-26E5-4A20-BCE5-EAD43C00EA1C}"/>
              </a:ext>
            </a:extLst>
          </p:cNvPr>
          <p:cNvSpPr/>
          <p:nvPr/>
        </p:nvSpPr>
        <p:spPr>
          <a:xfrm>
            <a:off x="5536714" y="2705282"/>
            <a:ext cx="60960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B16AC0C2-89AF-41C1-8F60-D05F7DE69081}"/>
              </a:ext>
            </a:extLst>
          </p:cNvPr>
          <p:cNvSpPr/>
          <p:nvPr/>
        </p:nvSpPr>
        <p:spPr>
          <a:xfrm>
            <a:off x="6321368" y="2715579"/>
            <a:ext cx="60960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1FB6F40C-39BA-4D2D-A68C-C1408D4C077F}"/>
              </a:ext>
            </a:extLst>
          </p:cNvPr>
          <p:cNvSpPr/>
          <p:nvPr/>
        </p:nvSpPr>
        <p:spPr>
          <a:xfrm>
            <a:off x="7083369" y="2715579"/>
            <a:ext cx="609601" cy="68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EB220B73-FB0C-47BD-9145-A8643DB4BC74}"/>
              </a:ext>
            </a:extLst>
          </p:cNvPr>
          <p:cNvSpPr txBox="1"/>
          <p:nvPr/>
        </p:nvSpPr>
        <p:spPr>
          <a:xfrm>
            <a:off x="8051314" y="3246556"/>
            <a:ext cx="809626" cy="369332"/>
          </a:xfrm>
          <a:prstGeom prst="rect">
            <a:avLst/>
          </a:prstGeom>
          <a:noFill/>
        </p:spPr>
        <p:txBody>
          <a:bodyPr wrap="square" rtlCol="0">
            <a:spAutoFit/>
          </a:bodyPr>
          <a:lstStyle/>
          <a:p>
            <a:r>
              <a:rPr lang="en-US" altLang="ko-KR" dirty="0"/>
              <a:t>INT</a:t>
            </a:r>
            <a:endParaRPr lang="ko-KR" altLang="en-US" dirty="0"/>
          </a:p>
        </p:txBody>
      </p:sp>
      <p:sp>
        <p:nvSpPr>
          <p:cNvPr id="13" name="TextBox 12">
            <a:extLst>
              <a:ext uri="{FF2B5EF4-FFF2-40B4-BE49-F238E27FC236}">
                <a16:creationId xmlns:a16="http://schemas.microsoft.com/office/drawing/2014/main" id="{AD600B80-8D40-450E-A51D-D82BD1D20D01}"/>
              </a:ext>
            </a:extLst>
          </p:cNvPr>
          <p:cNvSpPr txBox="1"/>
          <p:nvPr/>
        </p:nvSpPr>
        <p:spPr>
          <a:xfrm>
            <a:off x="7197669" y="2895600"/>
            <a:ext cx="381000" cy="381000"/>
          </a:xfrm>
          <a:prstGeom prst="rect">
            <a:avLst/>
          </a:prstGeom>
          <a:noFill/>
        </p:spPr>
        <p:txBody>
          <a:bodyPr wrap="square" rtlCol="0">
            <a:spAutoFit/>
          </a:bodyPr>
          <a:lstStyle/>
          <a:p>
            <a:r>
              <a:rPr lang="en-US" altLang="ko-KR" dirty="0"/>
              <a:t> 1</a:t>
            </a:r>
            <a:endParaRPr lang="ko-KR" altLang="en-US" dirty="0"/>
          </a:p>
        </p:txBody>
      </p:sp>
      <p:sp>
        <p:nvSpPr>
          <p:cNvPr id="14" name="TextBox 13">
            <a:extLst>
              <a:ext uri="{FF2B5EF4-FFF2-40B4-BE49-F238E27FC236}">
                <a16:creationId xmlns:a16="http://schemas.microsoft.com/office/drawing/2014/main" id="{6F6FC4A0-EC02-49A6-9164-EF2576CDE699}"/>
              </a:ext>
            </a:extLst>
          </p:cNvPr>
          <p:cNvSpPr txBox="1"/>
          <p:nvPr/>
        </p:nvSpPr>
        <p:spPr>
          <a:xfrm>
            <a:off x="6442222" y="2895600"/>
            <a:ext cx="381000" cy="381000"/>
          </a:xfrm>
          <a:prstGeom prst="rect">
            <a:avLst/>
          </a:prstGeom>
          <a:noFill/>
        </p:spPr>
        <p:txBody>
          <a:bodyPr wrap="square" rtlCol="0">
            <a:spAutoFit/>
          </a:bodyPr>
          <a:lstStyle/>
          <a:p>
            <a:r>
              <a:rPr lang="en-US" altLang="ko-KR" dirty="0"/>
              <a:t> 2</a:t>
            </a:r>
            <a:endParaRPr lang="ko-KR" altLang="en-US" dirty="0"/>
          </a:p>
        </p:txBody>
      </p:sp>
      <p:sp>
        <p:nvSpPr>
          <p:cNvPr id="15" name="TextBox 14">
            <a:extLst>
              <a:ext uri="{FF2B5EF4-FFF2-40B4-BE49-F238E27FC236}">
                <a16:creationId xmlns:a16="http://schemas.microsoft.com/office/drawing/2014/main" id="{FEBE697A-9EE9-4D02-B882-CB9C0198EC4E}"/>
              </a:ext>
            </a:extLst>
          </p:cNvPr>
          <p:cNvSpPr txBox="1"/>
          <p:nvPr/>
        </p:nvSpPr>
        <p:spPr>
          <a:xfrm>
            <a:off x="5666589" y="2881184"/>
            <a:ext cx="381000" cy="381000"/>
          </a:xfrm>
          <a:prstGeom prst="rect">
            <a:avLst/>
          </a:prstGeom>
          <a:noFill/>
        </p:spPr>
        <p:txBody>
          <a:bodyPr wrap="square" rtlCol="0">
            <a:spAutoFit/>
          </a:bodyPr>
          <a:lstStyle/>
          <a:p>
            <a:r>
              <a:rPr lang="en-US" altLang="ko-KR" dirty="0"/>
              <a:t> 3</a:t>
            </a:r>
            <a:endParaRPr lang="ko-KR" altLang="en-US" dirty="0"/>
          </a:p>
        </p:txBody>
      </p:sp>
      <p:sp>
        <p:nvSpPr>
          <p:cNvPr id="16" name="TextBox 15">
            <a:extLst>
              <a:ext uri="{FF2B5EF4-FFF2-40B4-BE49-F238E27FC236}">
                <a16:creationId xmlns:a16="http://schemas.microsoft.com/office/drawing/2014/main" id="{30E7D107-582E-4A12-8DA3-A46AECDF7B54}"/>
              </a:ext>
            </a:extLst>
          </p:cNvPr>
          <p:cNvSpPr txBox="1"/>
          <p:nvPr/>
        </p:nvSpPr>
        <p:spPr>
          <a:xfrm>
            <a:off x="4889013" y="2901597"/>
            <a:ext cx="381000" cy="381000"/>
          </a:xfrm>
          <a:prstGeom prst="rect">
            <a:avLst/>
          </a:prstGeom>
          <a:noFill/>
        </p:spPr>
        <p:txBody>
          <a:bodyPr wrap="square" rtlCol="0">
            <a:spAutoFit/>
          </a:bodyPr>
          <a:lstStyle/>
          <a:p>
            <a:r>
              <a:rPr lang="en-US" altLang="ko-KR" dirty="0"/>
              <a:t> 4</a:t>
            </a:r>
            <a:endParaRPr lang="ko-KR" altLang="en-US" dirty="0"/>
          </a:p>
        </p:txBody>
      </p:sp>
    </p:spTree>
    <p:extLst>
      <p:ext uri="{BB962C8B-B14F-4D97-AF65-F5344CB8AC3E}">
        <p14:creationId xmlns:p14="http://schemas.microsoft.com/office/powerpoint/2010/main" val="1416004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439623" y="1211326"/>
            <a:ext cx="3675177" cy="1938992"/>
          </a:xfrm>
        </p:spPr>
        <p:txBody>
          <a:bodyPr/>
          <a:lstStyle/>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r>
              <a:rPr lang="en-US" altLang="ko-KR" dirty="0"/>
              <a:t>When there is not </a:t>
            </a:r>
            <a:r>
              <a:rPr lang="en-US" altLang="ko-KR" dirty="0" err="1"/>
              <a:t>notifyDataChanged</a:t>
            </a:r>
            <a:r>
              <a:rPr lang="en-US" altLang="ko-KR" dirty="0"/>
              <a:t>() then </a:t>
            </a:r>
            <a:r>
              <a:rPr lang="en-US" altLang="ko-KR" dirty="0" err="1"/>
              <a:t>DeviceListView</a:t>
            </a:r>
            <a:r>
              <a:rPr lang="en-US" altLang="ko-KR" dirty="0"/>
              <a:t> will not appear.</a:t>
            </a:r>
            <a:endParaRPr lang="ko-KR" altLang="en-US" dirty="0"/>
          </a:p>
        </p:txBody>
      </p:sp>
      <p:sp>
        <p:nvSpPr>
          <p:cNvPr id="5" name="제목 1">
            <a:extLst>
              <a:ext uri="{FF2B5EF4-FFF2-40B4-BE49-F238E27FC236}">
                <a16:creationId xmlns:a16="http://schemas.microsoft.com/office/drawing/2014/main" id="{3DF70F6C-66E0-44CB-ADF9-5AFEA07188B6}"/>
              </a:ext>
            </a:extLst>
          </p:cNvPr>
          <p:cNvSpPr>
            <a:spLocks noGrp="1"/>
          </p:cNvSpPr>
          <p:nvPr>
            <p:ph type="title"/>
          </p:nvPr>
        </p:nvSpPr>
        <p:spPr>
          <a:xfrm>
            <a:off x="2437510" y="381000"/>
            <a:ext cx="4268978" cy="369332"/>
          </a:xfrm>
        </p:spPr>
        <p:txBody>
          <a:bodyPr/>
          <a:lstStyle/>
          <a:p>
            <a:pPr algn="ctr"/>
            <a:r>
              <a:rPr lang="en-US" altLang="ko-KR" dirty="0"/>
              <a:t>Trouble Shooting</a:t>
            </a:r>
            <a:endParaRPr lang="ko-KR" altLang="en-US" dirty="0"/>
          </a:p>
        </p:txBody>
      </p:sp>
      <p:pic>
        <p:nvPicPr>
          <p:cNvPr id="4" name="그림 3">
            <a:extLst>
              <a:ext uri="{FF2B5EF4-FFF2-40B4-BE49-F238E27FC236}">
                <a16:creationId xmlns:a16="http://schemas.microsoft.com/office/drawing/2014/main" id="{B509FE5F-1FD0-425F-88FE-892FDAAC1A99}"/>
              </a:ext>
            </a:extLst>
          </p:cNvPr>
          <p:cNvPicPr>
            <a:picLocks noChangeAspect="1"/>
          </p:cNvPicPr>
          <p:nvPr/>
        </p:nvPicPr>
        <p:blipFill>
          <a:blip r:embed="rId2"/>
          <a:stretch>
            <a:fillRect/>
          </a:stretch>
        </p:blipFill>
        <p:spPr>
          <a:xfrm>
            <a:off x="7086600" y="2400300"/>
            <a:ext cx="1916723" cy="4152900"/>
          </a:xfrm>
          <a:prstGeom prst="rect">
            <a:avLst/>
          </a:prstGeom>
        </p:spPr>
      </p:pic>
      <p:pic>
        <p:nvPicPr>
          <p:cNvPr id="2" name="그림 1">
            <a:extLst>
              <a:ext uri="{FF2B5EF4-FFF2-40B4-BE49-F238E27FC236}">
                <a16:creationId xmlns:a16="http://schemas.microsoft.com/office/drawing/2014/main" id="{A6F1734F-8626-4C1B-B751-6EF2936E3E48}"/>
              </a:ext>
            </a:extLst>
          </p:cNvPr>
          <p:cNvPicPr>
            <a:picLocks noChangeAspect="1"/>
          </p:cNvPicPr>
          <p:nvPr/>
        </p:nvPicPr>
        <p:blipFill>
          <a:blip r:embed="rId3"/>
          <a:stretch>
            <a:fillRect/>
          </a:stretch>
        </p:blipFill>
        <p:spPr>
          <a:xfrm>
            <a:off x="762000" y="4133850"/>
            <a:ext cx="4972050" cy="1485900"/>
          </a:xfrm>
          <a:prstGeom prst="rect">
            <a:avLst/>
          </a:prstGeom>
        </p:spPr>
      </p:pic>
      <p:sp>
        <p:nvSpPr>
          <p:cNvPr id="6" name="직사각형 5">
            <a:extLst>
              <a:ext uri="{FF2B5EF4-FFF2-40B4-BE49-F238E27FC236}">
                <a16:creationId xmlns:a16="http://schemas.microsoft.com/office/drawing/2014/main" id="{8EC67895-E66C-404A-8956-0E455F5833BE}"/>
              </a:ext>
            </a:extLst>
          </p:cNvPr>
          <p:cNvSpPr/>
          <p:nvPr/>
        </p:nvSpPr>
        <p:spPr>
          <a:xfrm>
            <a:off x="7103076" y="4343400"/>
            <a:ext cx="1050324"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9843CD9F-C852-424B-AFB9-8FE66466CBF9}"/>
              </a:ext>
            </a:extLst>
          </p:cNvPr>
          <p:cNvSpPr/>
          <p:nvPr/>
        </p:nvSpPr>
        <p:spPr>
          <a:xfrm>
            <a:off x="914400" y="5379974"/>
            <a:ext cx="2127740"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1607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439623" y="1211326"/>
            <a:ext cx="3675177" cy="5539978"/>
          </a:xfrm>
        </p:spPr>
        <p:txBody>
          <a:bodyPr/>
          <a:lstStyle/>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r>
              <a:rPr lang="en-US" altLang="ko-KR" dirty="0"/>
              <a:t>At first, I didn’t used handler, then </a:t>
            </a:r>
            <a:r>
              <a:rPr lang="en-US" altLang="ko-KR" dirty="0" err="1"/>
              <a:t>outputText</a:t>
            </a:r>
            <a:r>
              <a:rPr lang="en-US" altLang="ko-KR" dirty="0"/>
              <a:t> is so unstable.</a:t>
            </a:r>
          </a:p>
          <a:p>
            <a:pPr marL="342900" indent="-342900">
              <a:buFont typeface="+mj-lt"/>
              <a:buAutoNum type="arabicPeriod"/>
            </a:pPr>
            <a:endParaRPr lang="en-US" altLang="ko-KR" dirty="0"/>
          </a:p>
          <a:p>
            <a:pPr marL="342900" indent="-342900">
              <a:buFont typeface="+mj-lt"/>
              <a:buAutoNum type="arabicPeriod"/>
            </a:pPr>
            <a:r>
              <a:rPr lang="en-US" altLang="ko-KR" dirty="0"/>
              <a:t>Handler is adjust operation between threads.</a:t>
            </a:r>
          </a:p>
          <a:p>
            <a:pPr marL="342900" indent="-342900">
              <a:buFont typeface="+mj-lt"/>
              <a:buAutoNum type="arabicPeriod"/>
            </a:pPr>
            <a:endParaRPr lang="en-US" altLang="ko-KR" dirty="0"/>
          </a:p>
          <a:p>
            <a:pPr marL="342900" indent="-342900">
              <a:buFont typeface="+mj-lt"/>
              <a:buAutoNum type="arabicPeriod"/>
            </a:pPr>
            <a:r>
              <a:rPr lang="en-US" altLang="ko-KR" dirty="0" err="1"/>
              <a:t>onAttach</a:t>
            </a:r>
            <a:r>
              <a:rPr lang="en-US" altLang="ko-KR" dirty="0"/>
              <a:t> is the first step of fragment, when </a:t>
            </a:r>
            <a:r>
              <a:rPr lang="en-US" altLang="ko-KR" dirty="0" err="1"/>
              <a:t>onAttach</a:t>
            </a:r>
            <a:r>
              <a:rPr lang="en-US" altLang="ko-KR" dirty="0"/>
              <a:t>, we connect between fragments and the main activity.</a:t>
            </a:r>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a:p>
            <a:pPr marL="342900" indent="-342900">
              <a:buFont typeface="+mj-lt"/>
              <a:buAutoNum type="arabicPeriod"/>
            </a:pPr>
            <a:endParaRPr lang="en-US" altLang="ko-KR" dirty="0"/>
          </a:p>
        </p:txBody>
      </p:sp>
      <p:sp>
        <p:nvSpPr>
          <p:cNvPr id="5" name="제목 1">
            <a:extLst>
              <a:ext uri="{FF2B5EF4-FFF2-40B4-BE49-F238E27FC236}">
                <a16:creationId xmlns:a16="http://schemas.microsoft.com/office/drawing/2014/main" id="{3DF70F6C-66E0-44CB-ADF9-5AFEA07188B6}"/>
              </a:ext>
            </a:extLst>
          </p:cNvPr>
          <p:cNvSpPr>
            <a:spLocks noGrp="1"/>
          </p:cNvSpPr>
          <p:nvPr>
            <p:ph type="title"/>
          </p:nvPr>
        </p:nvSpPr>
        <p:spPr>
          <a:xfrm>
            <a:off x="2437510" y="381000"/>
            <a:ext cx="4268978" cy="369332"/>
          </a:xfrm>
        </p:spPr>
        <p:txBody>
          <a:bodyPr/>
          <a:lstStyle/>
          <a:p>
            <a:pPr algn="ctr"/>
            <a:r>
              <a:rPr lang="en-US" altLang="ko-KR" dirty="0"/>
              <a:t>Trouble Shooting</a:t>
            </a:r>
            <a:endParaRPr lang="ko-KR" altLang="en-US" dirty="0"/>
          </a:p>
        </p:txBody>
      </p:sp>
      <p:pic>
        <p:nvPicPr>
          <p:cNvPr id="8" name="그림 7">
            <a:extLst>
              <a:ext uri="{FF2B5EF4-FFF2-40B4-BE49-F238E27FC236}">
                <a16:creationId xmlns:a16="http://schemas.microsoft.com/office/drawing/2014/main" id="{C6AD4B4F-6973-4E6B-8F93-B55B514C14EF}"/>
              </a:ext>
            </a:extLst>
          </p:cNvPr>
          <p:cNvPicPr>
            <a:picLocks noChangeAspect="1"/>
          </p:cNvPicPr>
          <p:nvPr/>
        </p:nvPicPr>
        <p:blipFill>
          <a:blip r:embed="rId2"/>
          <a:stretch>
            <a:fillRect/>
          </a:stretch>
        </p:blipFill>
        <p:spPr>
          <a:xfrm>
            <a:off x="5791200" y="6019800"/>
            <a:ext cx="3238500" cy="657225"/>
          </a:xfrm>
          <a:prstGeom prst="rect">
            <a:avLst/>
          </a:prstGeom>
        </p:spPr>
      </p:pic>
      <p:pic>
        <p:nvPicPr>
          <p:cNvPr id="9" name="그림 8">
            <a:extLst>
              <a:ext uri="{FF2B5EF4-FFF2-40B4-BE49-F238E27FC236}">
                <a16:creationId xmlns:a16="http://schemas.microsoft.com/office/drawing/2014/main" id="{F798D6F6-31D3-410A-B6AD-609930340C63}"/>
              </a:ext>
            </a:extLst>
          </p:cNvPr>
          <p:cNvPicPr/>
          <p:nvPr/>
        </p:nvPicPr>
        <p:blipFill>
          <a:blip r:embed="rId3"/>
          <a:stretch>
            <a:fillRect/>
          </a:stretch>
        </p:blipFill>
        <p:spPr>
          <a:xfrm>
            <a:off x="6641348" y="1031819"/>
            <a:ext cx="2098040" cy="4545965"/>
          </a:xfrm>
          <a:prstGeom prst="rect">
            <a:avLst/>
          </a:prstGeom>
        </p:spPr>
      </p:pic>
      <p:pic>
        <p:nvPicPr>
          <p:cNvPr id="10" name="그림 9">
            <a:extLst>
              <a:ext uri="{FF2B5EF4-FFF2-40B4-BE49-F238E27FC236}">
                <a16:creationId xmlns:a16="http://schemas.microsoft.com/office/drawing/2014/main" id="{FD46E846-DE38-4B06-B072-7BEF3F683F3B}"/>
              </a:ext>
            </a:extLst>
          </p:cNvPr>
          <p:cNvPicPr>
            <a:picLocks noChangeAspect="1"/>
          </p:cNvPicPr>
          <p:nvPr/>
        </p:nvPicPr>
        <p:blipFill>
          <a:blip r:embed="rId4"/>
          <a:stretch>
            <a:fillRect/>
          </a:stretch>
        </p:blipFill>
        <p:spPr>
          <a:xfrm>
            <a:off x="2133600" y="6040790"/>
            <a:ext cx="3562350" cy="762000"/>
          </a:xfrm>
          <a:prstGeom prst="rect">
            <a:avLst/>
          </a:prstGeom>
        </p:spPr>
      </p:pic>
    </p:spTree>
    <p:extLst>
      <p:ext uri="{BB962C8B-B14F-4D97-AF65-F5344CB8AC3E}">
        <p14:creationId xmlns:p14="http://schemas.microsoft.com/office/powerpoint/2010/main" val="642893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2513711" y="381238"/>
            <a:ext cx="4116578" cy="369332"/>
          </a:xfrm>
        </p:spPr>
        <p:txBody>
          <a:bodyPr/>
          <a:lstStyle/>
          <a:p>
            <a:pPr algn="ctr"/>
            <a:r>
              <a:rPr lang="en-US" altLang="ko-KR" dirty="0"/>
              <a:t>H.W Dev - Schematic </a:t>
            </a:r>
            <a:endParaRPr lang="ko-KR" altLang="en-US" dirty="0"/>
          </a:p>
        </p:txBody>
      </p:sp>
      <p:pic>
        <p:nvPicPr>
          <p:cNvPr id="7" name="그림 6">
            <a:extLst>
              <a:ext uri="{FF2B5EF4-FFF2-40B4-BE49-F238E27FC236}">
                <a16:creationId xmlns:a16="http://schemas.microsoft.com/office/drawing/2014/main" id="{6EA5F8A5-43EC-B64C-8B29-DE4F89720AFB}"/>
              </a:ext>
            </a:extLst>
          </p:cNvPr>
          <p:cNvPicPr>
            <a:picLocks noChangeAspect="1"/>
          </p:cNvPicPr>
          <p:nvPr/>
        </p:nvPicPr>
        <p:blipFill>
          <a:blip r:embed="rId2"/>
          <a:stretch>
            <a:fillRect/>
          </a:stretch>
        </p:blipFill>
        <p:spPr>
          <a:xfrm>
            <a:off x="693530" y="1219200"/>
            <a:ext cx="7756939" cy="5175652"/>
          </a:xfrm>
          <a:prstGeom prst="rect">
            <a:avLst/>
          </a:prstGeom>
        </p:spPr>
      </p:pic>
    </p:spTree>
    <p:extLst>
      <p:ext uri="{BB962C8B-B14F-4D97-AF65-F5344CB8AC3E}">
        <p14:creationId xmlns:p14="http://schemas.microsoft.com/office/powerpoint/2010/main" val="3241428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64724" y="1174513"/>
            <a:ext cx="4307275" cy="5512725"/>
          </a:xfrm>
        </p:spPr>
        <p:txBody>
          <a:bodyPr/>
          <a:lstStyle/>
          <a:p>
            <a:pPr marL="0" indent="0">
              <a:buNone/>
            </a:pPr>
            <a:r>
              <a:rPr lang="en-US" dirty="0"/>
              <a:t>Finished Gerber</a:t>
            </a:r>
            <a:endParaRPr lang="en-US" b="0" dirty="0"/>
          </a:p>
        </p:txBody>
      </p:sp>
      <p:pic>
        <p:nvPicPr>
          <p:cNvPr id="5" name="그림 4">
            <a:extLst>
              <a:ext uri="{FF2B5EF4-FFF2-40B4-BE49-F238E27FC236}">
                <a16:creationId xmlns:a16="http://schemas.microsoft.com/office/drawing/2014/main" id="{10250CF6-D857-AA42-A7B1-17C9BC5E936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3650" y="1763458"/>
            <a:ext cx="5153237" cy="4989373"/>
          </a:xfrm>
          <a:prstGeom prst="rect">
            <a:avLst/>
          </a:prstGeom>
        </p:spPr>
      </p:pic>
      <p:pic>
        <p:nvPicPr>
          <p:cNvPr id="9" name="그림 8">
            <a:extLst>
              <a:ext uri="{FF2B5EF4-FFF2-40B4-BE49-F238E27FC236}">
                <a16:creationId xmlns:a16="http://schemas.microsoft.com/office/drawing/2014/main" id="{0F56C022-C47B-5F4D-B3AC-27BE22ED8D1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854423" y="3536989"/>
            <a:ext cx="3215587" cy="3281435"/>
          </a:xfrm>
          <a:prstGeom prst="rect">
            <a:avLst/>
          </a:prstGeom>
        </p:spPr>
      </p:pic>
      <p:pic>
        <p:nvPicPr>
          <p:cNvPr id="11" name="그림 10">
            <a:extLst>
              <a:ext uri="{FF2B5EF4-FFF2-40B4-BE49-F238E27FC236}">
                <a16:creationId xmlns:a16="http://schemas.microsoft.com/office/drawing/2014/main" id="{8E034D62-E12E-004C-9145-FE0BE26DAD1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54423" y="1003126"/>
            <a:ext cx="3173996" cy="2533863"/>
          </a:xfrm>
          <a:prstGeom prst="rect">
            <a:avLst/>
          </a:prstGeom>
        </p:spPr>
      </p:pic>
      <p:sp>
        <p:nvSpPr>
          <p:cNvPr id="4" name="제목 3">
            <a:extLst>
              <a:ext uri="{FF2B5EF4-FFF2-40B4-BE49-F238E27FC236}">
                <a16:creationId xmlns:a16="http://schemas.microsoft.com/office/drawing/2014/main" id="{15F6996A-2DE4-654E-9819-E102C415FDCF}"/>
              </a:ext>
            </a:extLst>
          </p:cNvPr>
          <p:cNvSpPr>
            <a:spLocks noGrp="1"/>
          </p:cNvSpPr>
          <p:nvPr>
            <p:ph type="title"/>
          </p:nvPr>
        </p:nvSpPr>
        <p:spPr>
          <a:xfrm>
            <a:off x="3274822" y="365505"/>
            <a:ext cx="2594355" cy="369332"/>
          </a:xfrm>
        </p:spPr>
        <p:txBody>
          <a:bodyPr/>
          <a:lstStyle/>
          <a:p>
            <a:pPr algn="ctr"/>
            <a:r>
              <a:rPr kumimoji="1" lang="en-US" altLang="ko-KR" dirty="0"/>
              <a:t>Gerber</a:t>
            </a:r>
            <a:endParaRPr kumimoji="1" lang="ko-KR" altLang="en-US" dirty="0"/>
          </a:p>
        </p:txBody>
      </p:sp>
    </p:spTree>
    <p:extLst>
      <p:ext uri="{BB962C8B-B14F-4D97-AF65-F5344CB8AC3E}">
        <p14:creationId xmlns:p14="http://schemas.microsoft.com/office/powerpoint/2010/main" val="3287251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1230644-48A8-2444-B9AF-05EB44C0C0D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235410" y="848497"/>
            <a:ext cx="5043225" cy="6161119"/>
          </a:xfrm>
          <a:prstGeom prst="rect">
            <a:avLst/>
          </a:prstGeom>
        </p:spPr>
      </p:pic>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a:xfrm>
            <a:off x="2743200" y="272841"/>
            <a:ext cx="4649978" cy="738664"/>
          </a:xfrm>
        </p:spPr>
        <p:txBody>
          <a:bodyPr/>
          <a:lstStyle/>
          <a:p>
            <a:pPr marL="0" indent="0" algn="ctr">
              <a:buFont typeface="Wingdings" panose="05000000000000000000" pitchFamily="2" charset="2"/>
              <a:buNone/>
            </a:pPr>
            <a:r>
              <a:rPr lang="en-US" altLang="ko-KR" dirty="0"/>
              <a:t>PCB Pick And Place works</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64724" y="1174513"/>
            <a:ext cx="4081823" cy="5512725"/>
          </a:xfrm>
        </p:spPr>
        <p:txBody>
          <a:bodyPr/>
          <a:lstStyle/>
          <a:p>
            <a:pPr marL="0" indent="0">
              <a:buNone/>
            </a:pPr>
            <a:r>
              <a:rPr lang="en-US" altLang="ko-KR" dirty="0"/>
              <a:t>PCB Pick And Place works</a:t>
            </a:r>
          </a:p>
          <a:p>
            <a:pPr marL="0" indent="0">
              <a:buNone/>
            </a:pPr>
            <a:r>
              <a:rPr lang="en-US" altLang="ko-KR" b="0" dirty="0"/>
              <a:t>PCB’s Assembly data should be fix for each factory. Because Pick and Place is “How assembly parts” and robot arm rotate parts for pick and place on PCB. But PCB designer’s rotation rule and factory’s rule is different.</a:t>
            </a:r>
          </a:p>
          <a:p>
            <a:pPr marL="0" indent="0">
              <a:buNone/>
            </a:pPr>
            <a:endParaRPr lang="en-US" altLang="ko-KR" b="0" dirty="0"/>
          </a:p>
          <a:p>
            <a:pPr marL="0" indent="0">
              <a:buNone/>
            </a:pPr>
            <a:r>
              <a:rPr lang="en-US" altLang="ko-KR" b="0" dirty="0"/>
              <a:t>This is tricky issue. So I made script for fix it automatically with manual user own rule</a:t>
            </a:r>
            <a:endParaRPr lang="en-US" altLang="ko-KR" dirty="0"/>
          </a:p>
        </p:txBody>
      </p:sp>
      <p:pic>
        <p:nvPicPr>
          <p:cNvPr id="6" name="그림 5">
            <a:extLst>
              <a:ext uri="{FF2B5EF4-FFF2-40B4-BE49-F238E27FC236}">
                <a16:creationId xmlns:a16="http://schemas.microsoft.com/office/drawing/2014/main" id="{FC7BBF5B-22A2-8E44-9607-2B4E4955ADD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97453" y="1344757"/>
            <a:ext cx="3875322" cy="3187241"/>
          </a:xfrm>
          <a:prstGeom prst="rect">
            <a:avLst/>
          </a:prstGeom>
        </p:spPr>
      </p:pic>
    </p:spTree>
    <p:extLst>
      <p:ext uri="{BB962C8B-B14F-4D97-AF65-F5344CB8AC3E}">
        <p14:creationId xmlns:p14="http://schemas.microsoft.com/office/powerpoint/2010/main" val="3568457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a:xfrm>
            <a:off x="1648685" y="304800"/>
            <a:ext cx="5986274" cy="391159"/>
          </a:xfrm>
        </p:spPr>
        <p:txBody>
          <a:bodyPr/>
          <a:lstStyle/>
          <a:p>
            <a:pPr marL="0" indent="0">
              <a:buFont typeface="Wingdings" panose="05000000000000000000" pitchFamily="2" charset="2"/>
              <a:buNone/>
            </a:pPr>
            <a:r>
              <a:rPr lang="en-US" altLang="ko-KR" dirty="0"/>
              <a:t>PCB Pick And Place works – Result</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156517" y="1174513"/>
            <a:ext cx="6137696" cy="1018925"/>
          </a:xfrm>
        </p:spPr>
        <p:txBody>
          <a:bodyPr/>
          <a:lstStyle/>
          <a:p>
            <a:pPr marL="0" indent="0">
              <a:buNone/>
            </a:pPr>
            <a:r>
              <a:rPr lang="en-US" altLang="ko-KR" dirty="0"/>
              <a:t>Rotator PnP really helped for my PCB assembly</a:t>
            </a:r>
          </a:p>
          <a:p>
            <a:pPr marL="0" indent="0">
              <a:buNone/>
            </a:pPr>
            <a:r>
              <a:rPr lang="en-US" altLang="ko-KR" b="0" dirty="0"/>
              <a:t>PCB factory accept my stuff very well.</a:t>
            </a:r>
          </a:p>
        </p:txBody>
      </p:sp>
      <p:pic>
        <p:nvPicPr>
          <p:cNvPr id="6" name="그림 5">
            <a:extLst>
              <a:ext uri="{FF2B5EF4-FFF2-40B4-BE49-F238E27FC236}">
                <a16:creationId xmlns:a16="http://schemas.microsoft.com/office/drawing/2014/main" id="{6EF949FB-1A67-BF4E-8096-B6715991EDD5}"/>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48685" y="1512835"/>
            <a:ext cx="5986274" cy="5768511"/>
          </a:xfrm>
          <a:prstGeom prst="rect">
            <a:avLst/>
          </a:prstGeom>
        </p:spPr>
      </p:pic>
    </p:spTree>
    <p:extLst>
      <p:ext uri="{BB962C8B-B14F-4D97-AF65-F5344CB8AC3E}">
        <p14:creationId xmlns:p14="http://schemas.microsoft.com/office/powerpoint/2010/main" val="736996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a:xfrm>
            <a:off x="1866011" y="385036"/>
            <a:ext cx="5411978" cy="391159"/>
          </a:xfrm>
        </p:spPr>
        <p:txBody>
          <a:bodyPr/>
          <a:lstStyle/>
          <a:p>
            <a:pPr marL="0" indent="0">
              <a:buFont typeface="Wingdings" panose="05000000000000000000" pitchFamily="2" charset="2"/>
              <a:buNone/>
            </a:pPr>
            <a:r>
              <a:rPr lang="en-US" altLang="ko-KR" dirty="0"/>
              <a:t>Hardware works - PCB Ordering</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5504203" y="1230610"/>
            <a:ext cx="3275159" cy="5046774"/>
          </a:xfrm>
        </p:spPr>
        <p:txBody>
          <a:bodyPr/>
          <a:lstStyle/>
          <a:p>
            <a:pPr marL="0" indent="0">
              <a:buNone/>
            </a:pPr>
            <a:r>
              <a:rPr lang="en-US" altLang="ko-KR" dirty="0"/>
              <a:t>89 USD for 10 PCB</a:t>
            </a:r>
          </a:p>
          <a:p>
            <a:pPr marL="0" indent="0">
              <a:buNone/>
            </a:pPr>
            <a:r>
              <a:rPr lang="en-US" altLang="ko-KR" b="0" dirty="0"/>
              <a:t>With Semi </a:t>
            </a:r>
            <a:r>
              <a:rPr lang="en-US" altLang="ko-KR" b="0" dirty="0" err="1"/>
              <a:t>assemblied</a:t>
            </a:r>
            <a:r>
              <a:rPr lang="en-US" altLang="ko-KR" b="0" dirty="0"/>
              <a:t>.</a:t>
            </a:r>
          </a:p>
          <a:p>
            <a:pPr marL="0" indent="0">
              <a:buNone/>
            </a:pPr>
            <a:endParaRPr lang="en-US" altLang="ko-KR" b="0" dirty="0"/>
          </a:p>
          <a:p>
            <a:pPr marL="0" indent="0">
              <a:buNone/>
            </a:pPr>
            <a:r>
              <a:rPr lang="en-US" altLang="ko-KR" b="0" dirty="0"/>
              <a:t>Remain components</a:t>
            </a:r>
          </a:p>
          <a:p>
            <a:pPr>
              <a:buFont typeface="Arial" panose="020B0604020202020204" pitchFamily="34" charset="0"/>
              <a:buChar char="•"/>
            </a:pPr>
            <a:r>
              <a:rPr lang="en-US" altLang="ko-KR" b="0" dirty="0"/>
              <a:t>MCU Module</a:t>
            </a:r>
          </a:p>
          <a:p>
            <a:pPr>
              <a:buFont typeface="Arial" panose="020B0604020202020204" pitchFamily="34" charset="0"/>
              <a:buChar char="•"/>
            </a:pPr>
            <a:r>
              <a:rPr lang="en-US" altLang="ko-KR" b="0" dirty="0"/>
              <a:t>Ports</a:t>
            </a:r>
          </a:p>
          <a:p>
            <a:pPr>
              <a:buFont typeface="Arial" panose="020B0604020202020204" pitchFamily="34" charset="0"/>
              <a:buChar char="•"/>
            </a:pPr>
            <a:r>
              <a:rPr lang="en-US" altLang="ko-KR" b="0" dirty="0"/>
              <a:t>Tact Switch</a:t>
            </a:r>
          </a:p>
          <a:p>
            <a:pPr>
              <a:buFont typeface="Arial" panose="020B0604020202020204" pitchFamily="34" charset="0"/>
              <a:buChar char="•"/>
            </a:pPr>
            <a:endParaRPr lang="en-US" altLang="ko-KR" dirty="0"/>
          </a:p>
        </p:txBody>
      </p:sp>
      <p:pic>
        <p:nvPicPr>
          <p:cNvPr id="5" name="그림 4">
            <a:extLst>
              <a:ext uri="{FF2B5EF4-FFF2-40B4-BE49-F238E27FC236}">
                <a16:creationId xmlns:a16="http://schemas.microsoft.com/office/drawing/2014/main" id="{B563C21B-20EB-E64F-9D3A-E9851856EDC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2930" y="1112804"/>
            <a:ext cx="5331273" cy="5164580"/>
          </a:xfrm>
          <a:prstGeom prst="rect">
            <a:avLst/>
          </a:prstGeom>
        </p:spPr>
      </p:pic>
    </p:spTree>
    <p:extLst>
      <p:ext uri="{BB962C8B-B14F-4D97-AF65-F5344CB8AC3E}">
        <p14:creationId xmlns:p14="http://schemas.microsoft.com/office/powerpoint/2010/main" val="1963513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a:xfrm>
            <a:off x="2743200" y="398163"/>
            <a:ext cx="5945378" cy="369332"/>
          </a:xfrm>
        </p:spPr>
        <p:txBody>
          <a:bodyPr/>
          <a:lstStyle/>
          <a:p>
            <a:pPr marL="0" indent="0">
              <a:buFont typeface="Wingdings" panose="05000000000000000000" pitchFamily="2" charset="2"/>
              <a:buNone/>
            </a:pPr>
            <a:r>
              <a:rPr lang="en-US" altLang="ko-KR" dirty="0"/>
              <a:t>Another HW Debugging</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669755" y="5553512"/>
            <a:ext cx="7860484" cy="307777"/>
          </a:xfrm>
        </p:spPr>
        <p:txBody>
          <a:bodyPr/>
          <a:lstStyle/>
          <a:p>
            <a:r>
              <a:rPr lang="en-US" altLang="ko-KR" sz="2000" b="1" dirty="0"/>
              <a:t>Oscilloscope and </a:t>
            </a:r>
            <a:r>
              <a:rPr lang="en-US" altLang="ko-KR" sz="2000" b="1" dirty="0" err="1"/>
              <a:t>pspice</a:t>
            </a:r>
            <a:r>
              <a:rPr lang="en-US" altLang="ko-KR" sz="2000" b="1" dirty="0"/>
              <a:t> simulation.</a:t>
            </a:r>
          </a:p>
        </p:txBody>
      </p:sp>
      <p:pic>
        <p:nvPicPr>
          <p:cNvPr id="5" name="그림 4" descr="실내, 개, 작은, 앉아있는이(가) 표시된 사진&#10;&#10;자동 생성된 설명">
            <a:extLst>
              <a:ext uri="{FF2B5EF4-FFF2-40B4-BE49-F238E27FC236}">
                <a16:creationId xmlns:a16="http://schemas.microsoft.com/office/drawing/2014/main" id="{218C13C2-F9A2-4A90-A110-7A26840419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066800"/>
            <a:ext cx="4038600" cy="4038600"/>
          </a:xfrm>
          <a:prstGeom prst="rect">
            <a:avLst/>
          </a:prstGeom>
        </p:spPr>
      </p:pic>
      <p:pic>
        <p:nvPicPr>
          <p:cNvPr id="8" name="그림 7">
            <a:extLst>
              <a:ext uri="{FF2B5EF4-FFF2-40B4-BE49-F238E27FC236}">
                <a16:creationId xmlns:a16="http://schemas.microsoft.com/office/drawing/2014/main" id="{E5493546-34D6-8F40-9F47-F6834E7597DC}"/>
              </a:ext>
            </a:extLst>
          </p:cNvPr>
          <p:cNvPicPr>
            <a:picLocks noChangeAspect="1"/>
          </p:cNvPicPr>
          <p:nvPr/>
        </p:nvPicPr>
        <p:blipFill>
          <a:blip r:embed="rId3"/>
          <a:stretch>
            <a:fillRect/>
          </a:stretch>
        </p:blipFill>
        <p:spPr>
          <a:xfrm>
            <a:off x="4771214" y="1030941"/>
            <a:ext cx="3790401" cy="4074459"/>
          </a:xfrm>
          <a:prstGeom prst="rect">
            <a:avLst/>
          </a:prstGeom>
        </p:spPr>
      </p:pic>
    </p:spTree>
    <p:extLst>
      <p:ext uri="{BB962C8B-B14F-4D97-AF65-F5344CB8AC3E}">
        <p14:creationId xmlns:p14="http://schemas.microsoft.com/office/powerpoint/2010/main" val="1557955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a:xfrm>
            <a:off x="1599311" y="357258"/>
            <a:ext cx="5945378" cy="391159"/>
          </a:xfrm>
        </p:spPr>
        <p:txBody>
          <a:bodyPr/>
          <a:lstStyle/>
          <a:p>
            <a:pPr marL="0" indent="0">
              <a:buFont typeface="Wingdings" panose="05000000000000000000" pitchFamily="2" charset="2"/>
              <a:buNone/>
            </a:pPr>
            <a:r>
              <a:rPr lang="en-US" altLang="ko-KR" dirty="0"/>
              <a:t>Hardware works – Final Assembly</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669755" y="5553512"/>
            <a:ext cx="7860484" cy="830510"/>
          </a:xfrm>
        </p:spPr>
        <p:txBody>
          <a:bodyPr/>
          <a:lstStyle/>
          <a:p>
            <a:pPr marL="0" indent="0">
              <a:buNone/>
            </a:pPr>
            <a:r>
              <a:rPr lang="en-US" altLang="ko-KR" dirty="0"/>
              <a:t>Left : PCB Fab gave me with semi-assembled status.</a:t>
            </a:r>
          </a:p>
          <a:p>
            <a:pPr marL="0" indent="0">
              <a:buNone/>
            </a:pPr>
            <a:r>
              <a:rPr lang="en-US" altLang="ko-KR" dirty="0"/>
              <a:t>Right : Assembled myself</a:t>
            </a:r>
          </a:p>
          <a:p>
            <a:pPr marL="0" indent="0">
              <a:buNone/>
            </a:pPr>
            <a:endParaRPr lang="en-US" altLang="ko-KR" dirty="0"/>
          </a:p>
        </p:txBody>
      </p:sp>
      <p:pic>
        <p:nvPicPr>
          <p:cNvPr id="7" name="그림 6">
            <a:extLst>
              <a:ext uri="{FF2B5EF4-FFF2-40B4-BE49-F238E27FC236}">
                <a16:creationId xmlns:a16="http://schemas.microsoft.com/office/drawing/2014/main" id="{8DDE9687-A6B5-F548-8919-D0B97E780B2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1023730"/>
            <a:ext cx="9144000" cy="4244010"/>
          </a:xfrm>
          <a:prstGeom prst="rect">
            <a:avLst/>
          </a:prstGeom>
        </p:spPr>
      </p:pic>
    </p:spTree>
    <p:extLst>
      <p:ext uri="{BB962C8B-B14F-4D97-AF65-F5344CB8AC3E}">
        <p14:creationId xmlns:p14="http://schemas.microsoft.com/office/powerpoint/2010/main" val="4226187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2513711" y="381238"/>
            <a:ext cx="4116578" cy="369332"/>
          </a:xfrm>
        </p:spPr>
        <p:txBody>
          <a:bodyPr/>
          <a:lstStyle/>
          <a:p>
            <a:pPr algn="ctr"/>
            <a:r>
              <a:rPr lang="en-US" altLang="ko-KR" dirty="0"/>
              <a:t>Developing Process</a:t>
            </a:r>
            <a:endParaRPr lang="ko-KR" altLang="en-US" dirty="0"/>
          </a:p>
        </p:txBody>
      </p:sp>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647700" y="5013276"/>
            <a:ext cx="7848600" cy="369332"/>
          </a:xfrm>
        </p:spPr>
        <p:txBody>
          <a:bodyPr/>
          <a:lstStyle/>
          <a:p>
            <a:pPr marL="285750" indent="-285750" algn="ctr">
              <a:buFont typeface="Arial" panose="020B0604020202020204" pitchFamily="34" charset="0"/>
              <a:buChar char="•"/>
            </a:pPr>
            <a:r>
              <a:rPr lang="en-US" altLang="ko-KR" sz="2400" dirty="0"/>
              <a:t>There are 3 big flow of progress for this project.</a:t>
            </a:r>
          </a:p>
        </p:txBody>
      </p:sp>
      <p:graphicFrame>
        <p:nvGraphicFramePr>
          <p:cNvPr id="4" name="다이어그램 3">
            <a:extLst>
              <a:ext uri="{FF2B5EF4-FFF2-40B4-BE49-F238E27FC236}">
                <a16:creationId xmlns:a16="http://schemas.microsoft.com/office/drawing/2014/main" id="{CFD645AE-F194-4148-A1F4-477ED5F8E8CD}"/>
              </a:ext>
            </a:extLst>
          </p:cNvPr>
          <p:cNvGraphicFramePr/>
          <p:nvPr/>
        </p:nvGraphicFramePr>
        <p:xfrm>
          <a:off x="1527996" y="8382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0147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838200" y="381238"/>
            <a:ext cx="7391399" cy="369332"/>
          </a:xfrm>
        </p:spPr>
        <p:txBody>
          <a:bodyPr/>
          <a:lstStyle/>
          <a:p>
            <a:pPr algn="ctr"/>
            <a:r>
              <a:rPr lang="en-US" altLang="ko-KR" dirty="0"/>
              <a:t>Several attempt  for network topology</a:t>
            </a:r>
            <a:endParaRPr lang="ko-KR" altLang="en-US" dirty="0"/>
          </a:p>
        </p:txBody>
      </p:sp>
      <p:sp>
        <p:nvSpPr>
          <p:cNvPr id="3" name="텍스트 개체 틀 2">
            <a:extLst>
              <a:ext uri="{FF2B5EF4-FFF2-40B4-BE49-F238E27FC236}">
                <a16:creationId xmlns:a16="http://schemas.microsoft.com/office/drawing/2014/main" id="{C3C45FD2-A908-407B-BADD-0C0475B309B3}"/>
              </a:ext>
            </a:extLst>
          </p:cNvPr>
          <p:cNvSpPr>
            <a:spLocks noGrp="1"/>
          </p:cNvSpPr>
          <p:nvPr>
            <p:ph type="body" idx="1"/>
          </p:nvPr>
        </p:nvSpPr>
        <p:spPr>
          <a:xfrm>
            <a:off x="647700" y="1306116"/>
            <a:ext cx="7848600" cy="5170646"/>
          </a:xfrm>
        </p:spPr>
        <p:txBody>
          <a:bodyPr/>
          <a:lstStyle/>
          <a:p>
            <a:pPr marL="285750" indent="-285750" algn="l">
              <a:buFont typeface="Arial" panose="020B0604020202020204" pitchFamily="34" charset="0"/>
              <a:buChar char="•"/>
            </a:pPr>
            <a:r>
              <a:rPr lang="en-US" altLang="ko-KR" sz="2400" dirty="0"/>
              <a:t>BLE Mesh (First Time)</a:t>
            </a:r>
          </a:p>
          <a:p>
            <a:pPr algn="l"/>
            <a:r>
              <a:rPr lang="en-US" altLang="ko-KR" sz="2400" dirty="0"/>
              <a:t>Fancy for Mesh topology , iOS app working with this but android app didn’t working well (even reference app too)</a:t>
            </a:r>
          </a:p>
          <a:p>
            <a:pPr algn="l"/>
            <a:endParaRPr lang="en-US" altLang="ko-KR" sz="2400" dirty="0"/>
          </a:p>
          <a:p>
            <a:pPr marL="342900" indent="-342900" algn="l">
              <a:buFont typeface="Arial" panose="020B0604020202020204" pitchFamily="34" charset="0"/>
              <a:buChar char="•"/>
            </a:pPr>
            <a:r>
              <a:rPr lang="en-US" altLang="ko-KR" sz="2400" dirty="0"/>
              <a:t>ESP-</a:t>
            </a:r>
            <a:r>
              <a:rPr lang="en-US" altLang="ko-KR" sz="2400" dirty="0" err="1"/>
              <a:t>Wifi</a:t>
            </a:r>
            <a:r>
              <a:rPr lang="en-US" altLang="ko-KR" sz="2400" dirty="0"/>
              <a:t>-Mesh (Second Time)</a:t>
            </a:r>
          </a:p>
          <a:p>
            <a:pPr algn="l"/>
            <a:r>
              <a:rPr lang="en-US" altLang="ko-KR" sz="2400" dirty="0"/>
              <a:t>Better performance then BLE Mesh. In MCU side , it is impossible running BT Classic and </a:t>
            </a:r>
            <a:r>
              <a:rPr lang="en-US" altLang="ko-KR" sz="2400" dirty="0" err="1"/>
              <a:t>Wifi</a:t>
            </a:r>
            <a:r>
              <a:rPr lang="en-US" altLang="ko-KR" sz="2400" dirty="0"/>
              <a:t> Mesh together.</a:t>
            </a:r>
          </a:p>
          <a:p>
            <a:pPr algn="l"/>
            <a:r>
              <a:rPr lang="en-US" altLang="ko-KR" sz="2400" dirty="0"/>
              <a:t>(Confused active and passive scanning in one 2.4Ghz RF H/W issue)</a:t>
            </a:r>
          </a:p>
          <a:p>
            <a:pPr algn="l"/>
            <a:endParaRPr lang="en-US" altLang="ko-KR" sz="2400" dirty="0"/>
          </a:p>
          <a:p>
            <a:pPr marL="342900" indent="-342900" algn="l">
              <a:buFont typeface="Arial" panose="020B0604020202020204" pitchFamily="34" charset="0"/>
              <a:buChar char="•"/>
            </a:pPr>
            <a:r>
              <a:rPr lang="en-US" altLang="ko-KR" sz="2400" dirty="0" err="1"/>
              <a:t>Wifi</a:t>
            </a:r>
            <a:r>
              <a:rPr lang="en-US" altLang="ko-KR" sz="2400" dirty="0"/>
              <a:t> Mesh from Router Side.</a:t>
            </a:r>
          </a:p>
          <a:p>
            <a:pPr algn="l"/>
            <a:r>
              <a:rPr lang="en-US" altLang="ko-KR" sz="2400" dirty="0"/>
              <a:t>Chip and Android is communicating with Bluetooth. And Chip is communicating with Router</a:t>
            </a:r>
          </a:p>
          <a:p>
            <a:pPr algn="l"/>
            <a:endParaRPr lang="en-US" altLang="ko-KR" sz="2400" dirty="0"/>
          </a:p>
        </p:txBody>
      </p:sp>
    </p:spTree>
    <p:extLst>
      <p:ext uri="{BB962C8B-B14F-4D97-AF65-F5344CB8AC3E}">
        <p14:creationId xmlns:p14="http://schemas.microsoft.com/office/powerpoint/2010/main" val="2956516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838200" y="381238"/>
            <a:ext cx="7391399" cy="369332"/>
          </a:xfrm>
        </p:spPr>
        <p:txBody>
          <a:bodyPr/>
          <a:lstStyle/>
          <a:p>
            <a:pPr algn="ctr"/>
            <a:r>
              <a:rPr lang="en-US" altLang="ko-KR" dirty="0"/>
              <a:t>BLE Mesh</a:t>
            </a:r>
            <a:endParaRPr lang="ko-KR" altLang="en-US" dirty="0"/>
          </a:p>
        </p:txBody>
      </p:sp>
      <p:pic>
        <p:nvPicPr>
          <p:cNvPr id="1026" name="Picture 2" descr="Ble mesh 이미지 검색결과&quot;">
            <a:extLst>
              <a:ext uri="{FF2B5EF4-FFF2-40B4-BE49-F238E27FC236}">
                <a16:creationId xmlns:a16="http://schemas.microsoft.com/office/drawing/2014/main" id="{52546613-99E6-4FBB-9AA5-B16E266E9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134" y="1600200"/>
            <a:ext cx="8232242" cy="374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139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3EDAA4-09C5-428B-B125-AF1C9FCF0475}"/>
              </a:ext>
            </a:extLst>
          </p:cNvPr>
          <p:cNvSpPr>
            <a:spLocks noGrp="1"/>
          </p:cNvSpPr>
          <p:nvPr>
            <p:ph type="title"/>
          </p:nvPr>
        </p:nvSpPr>
        <p:spPr>
          <a:xfrm>
            <a:off x="838200" y="381238"/>
            <a:ext cx="7391399" cy="369332"/>
          </a:xfrm>
        </p:spPr>
        <p:txBody>
          <a:bodyPr/>
          <a:lstStyle/>
          <a:p>
            <a:pPr algn="ctr"/>
            <a:r>
              <a:rPr lang="en-US" altLang="ko-KR" dirty="0"/>
              <a:t>ESP-WIFI-MESH</a:t>
            </a:r>
            <a:endParaRPr lang="ko-KR" altLang="en-US" dirty="0"/>
          </a:p>
        </p:txBody>
      </p:sp>
      <p:pic>
        <p:nvPicPr>
          <p:cNvPr id="3074" name="Picture 2" descr="Diagram of ESP-MESH Network Architecture">
            <a:extLst>
              <a:ext uri="{FF2B5EF4-FFF2-40B4-BE49-F238E27FC236}">
                <a16:creationId xmlns:a16="http://schemas.microsoft.com/office/drawing/2014/main" id="{688616A4-7A9D-4240-82A8-5BE0AC173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951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b="1" dirty="0" err="1"/>
              <a:t>WiFi</a:t>
            </a:r>
            <a:r>
              <a:rPr lang="en-US" b="1" dirty="0"/>
              <a:t> Mesh (ESP-Mesh)</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64723" y="3909040"/>
            <a:ext cx="8064267" cy="2778198"/>
          </a:xfrm>
        </p:spPr>
        <p:txBody>
          <a:bodyPr/>
          <a:lstStyle/>
          <a:p>
            <a:pPr>
              <a:buFont typeface="Arial" panose="020B0604020202020204" pitchFamily="34" charset="0"/>
              <a:buChar char="•"/>
            </a:pPr>
            <a:r>
              <a:rPr lang="en-US" b="0" dirty="0" err="1"/>
              <a:t>Wifi</a:t>
            </a:r>
            <a:r>
              <a:rPr lang="en-US" b="0" dirty="0"/>
              <a:t> Router will be Parent Upstream.</a:t>
            </a:r>
          </a:p>
          <a:p>
            <a:pPr>
              <a:buFont typeface="Arial" panose="020B0604020202020204" pitchFamily="34" charset="0"/>
              <a:buChar char="•"/>
            </a:pPr>
            <a:r>
              <a:rPr lang="en-US" b="0" dirty="0"/>
              <a:t>Each routers communicate each other. And bridge each other.</a:t>
            </a:r>
          </a:p>
          <a:p>
            <a:pPr>
              <a:buFont typeface="Arial" panose="020B0604020202020204" pitchFamily="34" charset="0"/>
              <a:buChar char="•"/>
            </a:pPr>
            <a:r>
              <a:rPr lang="en-US" b="0" dirty="0"/>
              <a:t>Node connect to nearby router and possible to access any node in this group.</a:t>
            </a:r>
          </a:p>
          <a:p>
            <a:pPr>
              <a:buFont typeface="Arial" panose="020B0604020202020204" pitchFamily="34" charset="0"/>
              <a:buChar char="•"/>
            </a:pPr>
            <a:r>
              <a:rPr lang="en-US" b="0" dirty="0"/>
              <a:t>Node and Smart phone connected with Bluetooth Classic SPP.</a:t>
            </a:r>
          </a:p>
        </p:txBody>
      </p:sp>
      <p:sp>
        <p:nvSpPr>
          <p:cNvPr id="5" name="타원 4">
            <a:extLst>
              <a:ext uri="{FF2B5EF4-FFF2-40B4-BE49-F238E27FC236}">
                <a16:creationId xmlns:a16="http://schemas.microsoft.com/office/drawing/2014/main" id="{1AD85B79-C789-9E46-A3D9-798335358DAC}"/>
              </a:ext>
            </a:extLst>
          </p:cNvPr>
          <p:cNvSpPr/>
          <p:nvPr/>
        </p:nvSpPr>
        <p:spPr bwMode="auto">
          <a:xfrm>
            <a:off x="6301751" y="2362553"/>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9" name="타원 8">
            <a:extLst>
              <a:ext uri="{FF2B5EF4-FFF2-40B4-BE49-F238E27FC236}">
                <a16:creationId xmlns:a16="http://schemas.microsoft.com/office/drawing/2014/main" id="{80C83D9B-AA16-7D47-82B5-7C42E3D48DEE}"/>
              </a:ext>
            </a:extLst>
          </p:cNvPr>
          <p:cNvSpPr/>
          <p:nvPr/>
        </p:nvSpPr>
        <p:spPr bwMode="auto">
          <a:xfrm>
            <a:off x="5245057" y="2444689"/>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cxnSp>
        <p:nvCxnSpPr>
          <p:cNvPr id="11" name="직선 화살표 연결선 10">
            <a:extLst>
              <a:ext uri="{FF2B5EF4-FFF2-40B4-BE49-F238E27FC236}">
                <a16:creationId xmlns:a16="http://schemas.microsoft.com/office/drawing/2014/main" id="{B4BD9462-FDC3-3048-A699-93D21BDAA2CD}"/>
              </a:ext>
            </a:extLst>
          </p:cNvPr>
          <p:cNvCxnSpPr>
            <a:cxnSpLocks/>
          </p:cNvCxnSpPr>
          <p:nvPr/>
        </p:nvCxnSpPr>
        <p:spPr bwMode="auto">
          <a:xfrm>
            <a:off x="3710731" y="1884207"/>
            <a:ext cx="501750" cy="684100"/>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cxnSp>
        <p:nvCxnSpPr>
          <p:cNvPr id="12" name="직선 화살표 연결선 11">
            <a:extLst>
              <a:ext uri="{FF2B5EF4-FFF2-40B4-BE49-F238E27FC236}">
                <a16:creationId xmlns:a16="http://schemas.microsoft.com/office/drawing/2014/main" id="{2326048C-626E-ED4A-9084-9AA462C6CDD6}"/>
              </a:ext>
            </a:extLst>
          </p:cNvPr>
          <p:cNvCxnSpPr>
            <a:cxnSpLocks/>
            <a:stCxn id="23" idx="5"/>
            <a:endCxn id="5" idx="0"/>
          </p:cNvCxnSpPr>
          <p:nvPr/>
        </p:nvCxnSpPr>
        <p:spPr bwMode="auto">
          <a:xfrm>
            <a:off x="5905479" y="1870361"/>
            <a:ext cx="689476" cy="492192"/>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cxnSp>
        <p:nvCxnSpPr>
          <p:cNvPr id="16" name="직선 화살표 연결선 15">
            <a:extLst>
              <a:ext uri="{FF2B5EF4-FFF2-40B4-BE49-F238E27FC236}">
                <a16:creationId xmlns:a16="http://schemas.microsoft.com/office/drawing/2014/main" id="{12DEA596-17C5-2947-A9F2-E911BD468AD5}"/>
              </a:ext>
            </a:extLst>
          </p:cNvPr>
          <p:cNvCxnSpPr>
            <a:cxnSpLocks/>
            <a:stCxn id="34" idx="3"/>
          </p:cNvCxnSpPr>
          <p:nvPr/>
        </p:nvCxnSpPr>
        <p:spPr bwMode="auto">
          <a:xfrm flipH="1">
            <a:off x="2490924" y="1881798"/>
            <a:ext cx="266941" cy="686509"/>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cxnSp>
        <p:nvCxnSpPr>
          <p:cNvPr id="19" name="직선 화살표 연결선 18">
            <a:extLst>
              <a:ext uri="{FF2B5EF4-FFF2-40B4-BE49-F238E27FC236}">
                <a16:creationId xmlns:a16="http://schemas.microsoft.com/office/drawing/2014/main" id="{98A1CB91-7657-7244-BE23-2F43BB99B0A0}"/>
              </a:ext>
            </a:extLst>
          </p:cNvPr>
          <p:cNvCxnSpPr>
            <a:cxnSpLocks/>
            <a:endCxn id="43" idx="0"/>
          </p:cNvCxnSpPr>
          <p:nvPr/>
        </p:nvCxnSpPr>
        <p:spPr bwMode="auto">
          <a:xfrm flipH="1">
            <a:off x="3168255" y="1956238"/>
            <a:ext cx="40122" cy="644950"/>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sp>
        <p:nvSpPr>
          <p:cNvPr id="26" name="Content Placeholder 2">
            <a:extLst>
              <a:ext uri="{FF2B5EF4-FFF2-40B4-BE49-F238E27FC236}">
                <a16:creationId xmlns:a16="http://schemas.microsoft.com/office/drawing/2014/main" id="{745708D1-ECD8-4342-B488-7570944362AD}"/>
              </a:ext>
            </a:extLst>
          </p:cNvPr>
          <p:cNvSpPr txBox="1">
            <a:spLocks/>
          </p:cNvSpPr>
          <p:nvPr/>
        </p:nvSpPr>
        <p:spPr bwMode="auto">
          <a:xfrm>
            <a:off x="264723" y="1162102"/>
            <a:ext cx="2282534" cy="45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defRPr/>
            </a:pPr>
            <a:r>
              <a:rPr kumimoji="1" lang="en-US" sz="2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Wi-Fi Parent</a:t>
            </a:r>
          </a:p>
        </p:txBody>
      </p:sp>
      <p:sp>
        <p:nvSpPr>
          <p:cNvPr id="23" name="타원 22">
            <a:extLst>
              <a:ext uri="{FF2B5EF4-FFF2-40B4-BE49-F238E27FC236}">
                <a16:creationId xmlns:a16="http://schemas.microsoft.com/office/drawing/2014/main" id="{692E8499-0099-9F44-AF6A-EB05C2665A78}"/>
              </a:ext>
            </a:extLst>
          </p:cNvPr>
          <p:cNvSpPr/>
          <p:nvPr/>
        </p:nvSpPr>
        <p:spPr bwMode="auto">
          <a:xfrm>
            <a:off x="4677966" y="1369830"/>
            <a:ext cx="1438121" cy="586408"/>
          </a:xfrm>
          <a:prstGeom prst="ellipse">
            <a:avLst/>
          </a:prstGeom>
          <a:solidFill>
            <a:srgbClr val="00B0F0"/>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4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ROUTER</a:t>
            </a:r>
            <a:endParaRPr kumimoji="1" lang="ko-KR" altLang="en-US" sz="14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cxnSp>
        <p:nvCxnSpPr>
          <p:cNvPr id="24" name="직선 화살표 연결선 23">
            <a:extLst>
              <a:ext uri="{FF2B5EF4-FFF2-40B4-BE49-F238E27FC236}">
                <a16:creationId xmlns:a16="http://schemas.microsoft.com/office/drawing/2014/main" id="{0B3ED0F3-BCD0-AD42-BA91-07C77F911A9B}"/>
              </a:ext>
            </a:extLst>
          </p:cNvPr>
          <p:cNvCxnSpPr>
            <a:cxnSpLocks/>
            <a:stCxn id="23" idx="4"/>
            <a:endCxn id="9" idx="0"/>
          </p:cNvCxnSpPr>
          <p:nvPr/>
        </p:nvCxnSpPr>
        <p:spPr bwMode="auto">
          <a:xfrm>
            <a:off x="5397027" y="1956238"/>
            <a:ext cx="141234" cy="488451"/>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sp>
        <p:nvSpPr>
          <p:cNvPr id="43" name="타원 42">
            <a:extLst>
              <a:ext uri="{FF2B5EF4-FFF2-40B4-BE49-F238E27FC236}">
                <a16:creationId xmlns:a16="http://schemas.microsoft.com/office/drawing/2014/main" id="{8AA122F0-305B-4C4B-BA43-FB0D9CFAC745}"/>
              </a:ext>
            </a:extLst>
          </p:cNvPr>
          <p:cNvSpPr/>
          <p:nvPr/>
        </p:nvSpPr>
        <p:spPr bwMode="auto">
          <a:xfrm>
            <a:off x="2875051" y="2601188"/>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44" name="타원 43">
            <a:extLst>
              <a:ext uri="{FF2B5EF4-FFF2-40B4-BE49-F238E27FC236}">
                <a16:creationId xmlns:a16="http://schemas.microsoft.com/office/drawing/2014/main" id="{A3CF608A-A0A2-9D47-8781-EA41E054AEBC}"/>
              </a:ext>
            </a:extLst>
          </p:cNvPr>
          <p:cNvSpPr/>
          <p:nvPr/>
        </p:nvSpPr>
        <p:spPr bwMode="auto">
          <a:xfrm>
            <a:off x="4110480" y="2570143"/>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45" name="타원 44">
            <a:extLst>
              <a:ext uri="{FF2B5EF4-FFF2-40B4-BE49-F238E27FC236}">
                <a16:creationId xmlns:a16="http://schemas.microsoft.com/office/drawing/2014/main" id="{AC942AF4-31EF-E64A-B9A1-CE75BEED1CC6}"/>
              </a:ext>
            </a:extLst>
          </p:cNvPr>
          <p:cNvSpPr/>
          <p:nvPr/>
        </p:nvSpPr>
        <p:spPr bwMode="auto">
          <a:xfrm>
            <a:off x="1992155" y="2601188"/>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46" name="Content Placeholder 2">
            <a:extLst>
              <a:ext uri="{FF2B5EF4-FFF2-40B4-BE49-F238E27FC236}">
                <a16:creationId xmlns:a16="http://schemas.microsoft.com/office/drawing/2014/main" id="{38C3ED6A-6733-4C4E-8407-CD51AE8E5725}"/>
              </a:ext>
            </a:extLst>
          </p:cNvPr>
          <p:cNvSpPr txBox="1">
            <a:spLocks/>
          </p:cNvSpPr>
          <p:nvPr/>
        </p:nvSpPr>
        <p:spPr bwMode="auto">
          <a:xfrm>
            <a:off x="264723" y="2174473"/>
            <a:ext cx="2282534" cy="45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defRPr/>
            </a:pPr>
            <a:r>
              <a:rPr kumimoji="1" lang="en-US" sz="2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Wi-Fi L1 Node</a:t>
            </a:r>
          </a:p>
        </p:txBody>
      </p:sp>
      <p:sp>
        <p:nvSpPr>
          <p:cNvPr id="34" name="타원 33">
            <a:extLst>
              <a:ext uri="{FF2B5EF4-FFF2-40B4-BE49-F238E27FC236}">
                <a16:creationId xmlns:a16="http://schemas.microsoft.com/office/drawing/2014/main" id="{61231EA5-DFEC-41C6-9386-14A29F7DA11A}"/>
              </a:ext>
            </a:extLst>
          </p:cNvPr>
          <p:cNvSpPr/>
          <p:nvPr/>
        </p:nvSpPr>
        <p:spPr bwMode="auto">
          <a:xfrm>
            <a:off x="2547257" y="1381267"/>
            <a:ext cx="1438121" cy="586408"/>
          </a:xfrm>
          <a:prstGeom prst="ellipse">
            <a:avLst/>
          </a:prstGeom>
          <a:solidFill>
            <a:srgbClr val="00B0F0"/>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4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ROUTER</a:t>
            </a:r>
            <a:endParaRPr kumimoji="1" lang="ko-KR" altLang="en-US" sz="14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pic>
        <p:nvPicPr>
          <p:cNvPr id="35" name="그림 34">
            <a:extLst>
              <a:ext uri="{FF2B5EF4-FFF2-40B4-BE49-F238E27FC236}">
                <a16:creationId xmlns:a16="http://schemas.microsoft.com/office/drawing/2014/main" id="{6DDA0818-FA74-4C02-B377-47C6E1B9A764}"/>
              </a:ext>
            </a:extLst>
          </p:cNvPr>
          <p:cNvPicPr/>
          <p:nvPr/>
        </p:nvPicPr>
        <p:blipFill rotWithShape="1">
          <a:blip r:embed="rId2" cstate="print">
            <a:extLst>
              <a:ext uri="{28A0092B-C50C-407E-A947-70E740481C1C}">
                <a14:useLocalDpi xmlns:a14="http://schemas.microsoft.com/office/drawing/2010/main"/>
              </a:ext>
            </a:extLst>
          </a:blip>
          <a:srcRect l="23521"/>
          <a:stretch/>
        </p:blipFill>
        <p:spPr>
          <a:xfrm>
            <a:off x="7802361" y="2052993"/>
            <a:ext cx="1038816" cy="1406700"/>
          </a:xfrm>
          <a:prstGeom prst="rect">
            <a:avLst/>
          </a:prstGeom>
          <a:effectLst/>
        </p:spPr>
      </p:pic>
      <p:cxnSp>
        <p:nvCxnSpPr>
          <p:cNvPr id="36" name="직선 화살표 연결선 35">
            <a:extLst>
              <a:ext uri="{FF2B5EF4-FFF2-40B4-BE49-F238E27FC236}">
                <a16:creationId xmlns:a16="http://schemas.microsoft.com/office/drawing/2014/main" id="{A2EC2888-C71B-444D-B85A-473FFC5ACDA3}"/>
              </a:ext>
            </a:extLst>
          </p:cNvPr>
          <p:cNvCxnSpPr>
            <a:cxnSpLocks/>
          </p:cNvCxnSpPr>
          <p:nvPr/>
        </p:nvCxnSpPr>
        <p:spPr bwMode="auto">
          <a:xfrm flipH="1">
            <a:off x="6973128" y="2618977"/>
            <a:ext cx="755058" cy="0"/>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sp>
        <p:nvSpPr>
          <p:cNvPr id="37" name="Content Placeholder 2">
            <a:extLst>
              <a:ext uri="{FF2B5EF4-FFF2-40B4-BE49-F238E27FC236}">
                <a16:creationId xmlns:a16="http://schemas.microsoft.com/office/drawing/2014/main" id="{7AF297BF-1794-4F16-B981-06CEF8E03EA9}"/>
              </a:ext>
            </a:extLst>
          </p:cNvPr>
          <p:cNvSpPr txBox="1">
            <a:spLocks/>
          </p:cNvSpPr>
          <p:nvPr/>
        </p:nvSpPr>
        <p:spPr bwMode="auto">
          <a:xfrm>
            <a:off x="6854557" y="2118683"/>
            <a:ext cx="1226147" cy="45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defRPr/>
            </a:pPr>
            <a:r>
              <a:rPr kumimoji="1" lang="en-US" sz="2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BT SPP</a:t>
            </a:r>
          </a:p>
        </p:txBody>
      </p:sp>
      <p:cxnSp>
        <p:nvCxnSpPr>
          <p:cNvPr id="41" name="직선 화살표 연결선 40">
            <a:extLst>
              <a:ext uri="{FF2B5EF4-FFF2-40B4-BE49-F238E27FC236}">
                <a16:creationId xmlns:a16="http://schemas.microsoft.com/office/drawing/2014/main" id="{224A4B0F-5C51-4994-80AE-8458D0C41931}"/>
              </a:ext>
            </a:extLst>
          </p:cNvPr>
          <p:cNvCxnSpPr>
            <a:cxnSpLocks/>
            <a:stCxn id="34" idx="6"/>
            <a:endCxn id="23" idx="2"/>
          </p:cNvCxnSpPr>
          <p:nvPr/>
        </p:nvCxnSpPr>
        <p:spPr bwMode="auto">
          <a:xfrm flipV="1">
            <a:off x="3985378" y="1663034"/>
            <a:ext cx="692588" cy="11437"/>
          </a:xfrm>
          <a:prstGeom prst="straightConnector1">
            <a:avLst/>
          </a:prstGeom>
          <a:solidFill>
            <a:schemeClr val="accent1"/>
          </a:solidFill>
          <a:ln w="41275" cap="flat" cmpd="sng" algn="ctr">
            <a:solidFill>
              <a:schemeClr val="tx1">
                <a:alpha val="59000"/>
              </a:schemeClr>
            </a:solidFill>
            <a:prstDash val="dash"/>
            <a:round/>
            <a:headEnd type="triangle" w="med" len="med"/>
            <a:tailEnd type="triangle"/>
          </a:ln>
          <a:effectLst/>
        </p:spPr>
      </p:cxnSp>
    </p:spTree>
    <p:extLst>
      <p:ext uri="{BB962C8B-B14F-4D97-AF65-F5344CB8AC3E}">
        <p14:creationId xmlns:p14="http://schemas.microsoft.com/office/powerpoint/2010/main" val="763579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b="1" dirty="0" err="1"/>
              <a:t>WiFi</a:t>
            </a:r>
            <a:r>
              <a:rPr lang="en-US" b="1" dirty="0"/>
              <a:t> Mesh (ESP-Mesh)</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64723" y="3909040"/>
            <a:ext cx="8064267" cy="2778198"/>
          </a:xfrm>
        </p:spPr>
        <p:txBody>
          <a:bodyPr/>
          <a:lstStyle/>
          <a:p>
            <a:pPr>
              <a:buFont typeface="Arial" panose="020B0604020202020204" pitchFamily="34" charset="0"/>
              <a:buChar char="•"/>
            </a:pPr>
            <a:r>
              <a:rPr lang="en-US" b="0" dirty="0" err="1"/>
              <a:t>Wifi</a:t>
            </a:r>
            <a:r>
              <a:rPr lang="en-US" b="0" dirty="0"/>
              <a:t> Router will be Parent Upstream.</a:t>
            </a:r>
          </a:p>
          <a:p>
            <a:pPr>
              <a:buFont typeface="Arial" panose="020B0604020202020204" pitchFamily="34" charset="0"/>
              <a:buChar char="•"/>
            </a:pPr>
            <a:r>
              <a:rPr lang="en-US" b="0" dirty="0"/>
              <a:t>Each routers communicate each other. And bridge each other.</a:t>
            </a:r>
          </a:p>
          <a:p>
            <a:pPr>
              <a:buFont typeface="Arial" panose="020B0604020202020204" pitchFamily="34" charset="0"/>
              <a:buChar char="•"/>
            </a:pPr>
            <a:r>
              <a:rPr lang="en-US" b="0" dirty="0"/>
              <a:t>Node connect to nearby router and possible to access any node in this group.</a:t>
            </a:r>
          </a:p>
          <a:p>
            <a:pPr>
              <a:buFont typeface="Arial" panose="020B0604020202020204" pitchFamily="34" charset="0"/>
              <a:buChar char="•"/>
            </a:pPr>
            <a:r>
              <a:rPr lang="en-US" b="0" dirty="0"/>
              <a:t>Node and Smart phone connected with Bluetooth Classic SPP.</a:t>
            </a:r>
          </a:p>
        </p:txBody>
      </p:sp>
      <p:sp>
        <p:nvSpPr>
          <p:cNvPr id="5" name="타원 4">
            <a:extLst>
              <a:ext uri="{FF2B5EF4-FFF2-40B4-BE49-F238E27FC236}">
                <a16:creationId xmlns:a16="http://schemas.microsoft.com/office/drawing/2014/main" id="{1AD85B79-C789-9E46-A3D9-798335358DAC}"/>
              </a:ext>
            </a:extLst>
          </p:cNvPr>
          <p:cNvSpPr/>
          <p:nvPr/>
        </p:nvSpPr>
        <p:spPr bwMode="auto">
          <a:xfrm>
            <a:off x="6301751" y="2362553"/>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9" name="타원 8">
            <a:extLst>
              <a:ext uri="{FF2B5EF4-FFF2-40B4-BE49-F238E27FC236}">
                <a16:creationId xmlns:a16="http://schemas.microsoft.com/office/drawing/2014/main" id="{80C83D9B-AA16-7D47-82B5-7C42E3D48DEE}"/>
              </a:ext>
            </a:extLst>
          </p:cNvPr>
          <p:cNvSpPr/>
          <p:nvPr/>
        </p:nvSpPr>
        <p:spPr bwMode="auto">
          <a:xfrm>
            <a:off x="5245057" y="2444689"/>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cxnSp>
        <p:nvCxnSpPr>
          <p:cNvPr id="11" name="직선 화살표 연결선 10">
            <a:extLst>
              <a:ext uri="{FF2B5EF4-FFF2-40B4-BE49-F238E27FC236}">
                <a16:creationId xmlns:a16="http://schemas.microsoft.com/office/drawing/2014/main" id="{B4BD9462-FDC3-3048-A699-93D21BDAA2CD}"/>
              </a:ext>
            </a:extLst>
          </p:cNvPr>
          <p:cNvCxnSpPr>
            <a:cxnSpLocks/>
          </p:cNvCxnSpPr>
          <p:nvPr/>
        </p:nvCxnSpPr>
        <p:spPr bwMode="auto">
          <a:xfrm>
            <a:off x="3710731" y="1884207"/>
            <a:ext cx="501750" cy="684100"/>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cxnSp>
        <p:nvCxnSpPr>
          <p:cNvPr id="12" name="직선 화살표 연결선 11">
            <a:extLst>
              <a:ext uri="{FF2B5EF4-FFF2-40B4-BE49-F238E27FC236}">
                <a16:creationId xmlns:a16="http://schemas.microsoft.com/office/drawing/2014/main" id="{2326048C-626E-ED4A-9084-9AA462C6CDD6}"/>
              </a:ext>
            </a:extLst>
          </p:cNvPr>
          <p:cNvCxnSpPr>
            <a:cxnSpLocks/>
            <a:stCxn id="23" idx="5"/>
            <a:endCxn id="5" idx="0"/>
          </p:cNvCxnSpPr>
          <p:nvPr/>
        </p:nvCxnSpPr>
        <p:spPr bwMode="auto">
          <a:xfrm>
            <a:off x="5905479" y="1870361"/>
            <a:ext cx="689476" cy="492192"/>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cxnSp>
        <p:nvCxnSpPr>
          <p:cNvPr id="16" name="직선 화살표 연결선 15">
            <a:extLst>
              <a:ext uri="{FF2B5EF4-FFF2-40B4-BE49-F238E27FC236}">
                <a16:creationId xmlns:a16="http://schemas.microsoft.com/office/drawing/2014/main" id="{12DEA596-17C5-2947-A9F2-E911BD468AD5}"/>
              </a:ext>
            </a:extLst>
          </p:cNvPr>
          <p:cNvCxnSpPr>
            <a:cxnSpLocks/>
            <a:stCxn id="34" idx="3"/>
          </p:cNvCxnSpPr>
          <p:nvPr/>
        </p:nvCxnSpPr>
        <p:spPr bwMode="auto">
          <a:xfrm flipH="1">
            <a:off x="2490924" y="1881798"/>
            <a:ext cx="266941" cy="686509"/>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cxnSp>
        <p:nvCxnSpPr>
          <p:cNvPr id="19" name="직선 화살표 연결선 18">
            <a:extLst>
              <a:ext uri="{FF2B5EF4-FFF2-40B4-BE49-F238E27FC236}">
                <a16:creationId xmlns:a16="http://schemas.microsoft.com/office/drawing/2014/main" id="{98A1CB91-7657-7244-BE23-2F43BB99B0A0}"/>
              </a:ext>
            </a:extLst>
          </p:cNvPr>
          <p:cNvCxnSpPr>
            <a:cxnSpLocks/>
            <a:endCxn id="43" idx="0"/>
          </p:cNvCxnSpPr>
          <p:nvPr/>
        </p:nvCxnSpPr>
        <p:spPr bwMode="auto">
          <a:xfrm flipH="1">
            <a:off x="3168255" y="1956238"/>
            <a:ext cx="40122" cy="644950"/>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sp>
        <p:nvSpPr>
          <p:cNvPr id="26" name="Content Placeholder 2">
            <a:extLst>
              <a:ext uri="{FF2B5EF4-FFF2-40B4-BE49-F238E27FC236}">
                <a16:creationId xmlns:a16="http://schemas.microsoft.com/office/drawing/2014/main" id="{745708D1-ECD8-4342-B488-7570944362AD}"/>
              </a:ext>
            </a:extLst>
          </p:cNvPr>
          <p:cNvSpPr txBox="1">
            <a:spLocks/>
          </p:cNvSpPr>
          <p:nvPr/>
        </p:nvSpPr>
        <p:spPr bwMode="auto">
          <a:xfrm>
            <a:off x="264723" y="1162102"/>
            <a:ext cx="2282534" cy="45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defRPr/>
            </a:pPr>
            <a:r>
              <a:rPr kumimoji="1" lang="en-US" sz="2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Wi-Fi Parent</a:t>
            </a:r>
          </a:p>
        </p:txBody>
      </p:sp>
      <p:sp>
        <p:nvSpPr>
          <p:cNvPr id="23" name="타원 22">
            <a:extLst>
              <a:ext uri="{FF2B5EF4-FFF2-40B4-BE49-F238E27FC236}">
                <a16:creationId xmlns:a16="http://schemas.microsoft.com/office/drawing/2014/main" id="{692E8499-0099-9F44-AF6A-EB05C2665A78}"/>
              </a:ext>
            </a:extLst>
          </p:cNvPr>
          <p:cNvSpPr/>
          <p:nvPr/>
        </p:nvSpPr>
        <p:spPr bwMode="auto">
          <a:xfrm>
            <a:off x="4677966" y="1369830"/>
            <a:ext cx="1438121" cy="586408"/>
          </a:xfrm>
          <a:prstGeom prst="ellipse">
            <a:avLst/>
          </a:prstGeom>
          <a:solidFill>
            <a:srgbClr val="00B0F0"/>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4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ROUTER</a:t>
            </a:r>
            <a:endParaRPr kumimoji="1" lang="ko-KR" altLang="en-US" sz="14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cxnSp>
        <p:nvCxnSpPr>
          <p:cNvPr id="24" name="직선 화살표 연결선 23">
            <a:extLst>
              <a:ext uri="{FF2B5EF4-FFF2-40B4-BE49-F238E27FC236}">
                <a16:creationId xmlns:a16="http://schemas.microsoft.com/office/drawing/2014/main" id="{0B3ED0F3-BCD0-AD42-BA91-07C77F911A9B}"/>
              </a:ext>
            </a:extLst>
          </p:cNvPr>
          <p:cNvCxnSpPr>
            <a:cxnSpLocks/>
            <a:stCxn id="23" idx="4"/>
            <a:endCxn id="9" idx="0"/>
          </p:cNvCxnSpPr>
          <p:nvPr/>
        </p:nvCxnSpPr>
        <p:spPr bwMode="auto">
          <a:xfrm>
            <a:off x="5397027" y="1956238"/>
            <a:ext cx="141234" cy="488451"/>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sp>
        <p:nvSpPr>
          <p:cNvPr id="43" name="타원 42">
            <a:extLst>
              <a:ext uri="{FF2B5EF4-FFF2-40B4-BE49-F238E27FC236}">
                <a16:creationId xmlns:a16="http://schemas.microsoft.com/office/drawing/2014/main" id="{8AA122F0-305B-4C4B-BA43-FB0D9CFAC745}"/>
              </a:ext>
            </a:extLst>
          </p:cNvPr>
          <p:cNvSpPr/>
          <p:nvPr/>
        </p:nvSpPr>
        <p:spPr bwMode="auto">
          <a:xfrm>
            <a:off x="2875051" y="2601188"/>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44" name="타원 43">
            <a:extLst>
              <a:ext uri="{FF2B5EF4-FFF2-40B4-BE49-F238E27FC236}">
                <a16:creationId xmlns:a16="http://schemas.microsoft.com/office/drawing/2014/main" id="{A3CF608A-A0A2-9D47-8781-EA41E054AEBC}"/>
              </a:ext>
            </a:extLst>
          </p:cNvPr>
          <p:cNvSpPr/>
          <p:nvPr/>
        </p:nvSpPr>
        <p:spPr bwMode="auto">
          <a:xfrm>
            <a:off x="4110480" y="2570143"/>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45" name="타원 44">
            <a:extLst>
              <a:ext uri="{FF2B5EF4-FFF2-40B4-BE49-F238E27FC236}">
                <a16:creationId xmlns:a16="http://schemas.microsoft.com/office/drawing/2014/main" id="{AC942AF4-31EF-E64A-B9A1-CE75BEED1CC6}"/>
              </a:ext>
            </a:extLst>
          </p:cNvPr>
          <p:cNvSpPr/>
          <p:nvPr/>
        </p:nvSpPr>
        <p:spPr bwMode="auto">
          <a:xfrm>
            <a:off x="1992155" y="2601188"/>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46" name="Content Placeholder 2">
            <a:extLst>
              <a:ext uri="{FF2B5EF4-FFF2-40B4-BE49-F238E27FC236}">
                <a16:creationId xmlns:a16="http://schemas.microsoft.com/office/drawing/2014/main" id="{38C3ED6A-6733-4C4E-8407-CD51AE8E5725}"/>
              </a:ext>
            </a:extLst>
          </p:cNvPr>
          <p:cNvSpPr txBox="1">
            <a:spLocks/>
          </p:cNvSpPr>
          <p:nvPr/>
        </p:nvSpPr>
        <p:spPr bwMode="auto">
          <a:xfrm>
            <a:off x="264723" y="2174473"/>
            <a:ext cx="2282534" cy="45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defRPr/>
            </a:pPr>
            <a:r>
              <a:rPr kumimoji="1" lang="en-US" sz="2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Wi-Fi L1 Node</a:t>
            </a:r>
          </a:p>
        </p:txBody>
      </p:sp>
      <p:sp>
        <p:nvSpPr>
          <p:cNvPr id="34" name="타원 33">
            <a:extLst>
              <a:ext uri="{FF2B5EF4-FFF2-40B4-BE49-F238E27FC236}">
                <a16:creationId xmlns:a16="http://schemas.microsoft.com/office/drawing/2014/main" id="{61231EA5-DFEC-41C6-9386-14A29F7DA11A}"/>
              </a:ext>
            </a:extLst>
          </p:cNvPr>
          <p:cNvSpPr/>
          <p:nvPr/>
        </p:nvSpPr>
        <p:spPr bwMode="auto">
          <a:xfrm>
            <a:off x="2547257" y="1381267"/>
            <a:ext cx="1438121" cy="586408"/>
          </a:xfrm>
          <a:prstGeom prst="ellipse">
            <a:avLst/>
          </a:prstGeom>
          <a:solidFill>
            <a:srgbClr val="00B0F0"/>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4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ROUTER</a:t>
            </a:r>
            <a:endParaRPr kumimoji="1" lang="ko-KR" altLang="en-US" sz="14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pic>
        <p:nvPicPr>
          <p:cNvPr id="35" name="그림 34">
            <a:extLst>
              <a:ext uri="{FF2B5EF4-FFF2-40B4-BE49-F238E27FC236}">
                <a16:creationId xmlns:a16="http://schemas.microsoft.com/office/drawing/2014/main" id="{6DDA0818-FA74-4C02-B377-47C6E1B9A764}"/>
              </a:ext>
            </a:extLst>
          </p:cNvPr>
          <p:cNvPicPr/>
          <p:nvPr/>
        </p:nvPicPr>
        <p:blipFill rotWithShape="1">
          <a:blip r:embed="rId2" cstate="print">
            <a:extLst>
              <a:ext uri="{28A0092B-C50C-407E-A947-70E740481C1C}">
                <a14:useLocalDpi xmlns:a14="http://schemas.microsoft.com/office/drawing/2010/main"/>
              </a:ext>
            </a:extLst>
          </a:blip>
          <a:srcRect l="23521"/>
          <a:stretch/>
        </p:blipFill>
        <p:spPr>
          <a:xfrm>
            <a:off x="7802361" y="2052993"/>
            <a:ext cx="1038816" cy="1406700"/>
          </a:xfrm>
          <a:prstGeom prst="rect">
            <a:avLst/>
          </a:prstGeom>
          <a:effectLst/>
        </p:spPr>
      </p:pic>
      <p:cxnSp>
        <p:nvCxnSpPr>
          <p:cNvPr id="36" name="직선 화살표 연결선 35">
            <a:extLst>
              <a:ext uri="{FF2B5EF4-FFF2-40B4-BE49-F238E27FC236}">
                <a16:creationId xmlns:a16="http://schemas.microsoft.com/office/drawing/2014/main" id="{A2EC2888-C71B-444D-B85A-473FFC5ACDA3}"/>
              </a:ext>
            </a:extLst>
          </p:cNvPr>
          <p:cNvCxnSpPr>
            <a:cxnSpLocks/>
          </p:cNvCxnSpPr>
          <p:nvPr/>
        </p:nvCxnSpPr>
        <p:spPr bwMode="auto">
          <a:xfrm flipH="1">
            <a:off x="6973128" y="2618977"/>
            <a:ext cx="755058" cy="0"/>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sp>
        <p:nvSpPr>
          <p:cNvPr id="37" name="Content Placeholder 2">
            <a:extLst>
              <a:ext uri="{FF2B5EF4-FFF2-40B4-BE49-F238E27FC236}">
                <a16:creationId xmlns:a16="http://schemas.microsoft.com/office/drawing/2014/main" id="{7AF297BF-1794-4F16-B981-06CEF8E03EA9}"/>
              </a:ext>
            </a:extLst>
          </p:cNvPr>
          <p:cNvSpPr txBox="1">
            <a:spLocks/>
          </p:cNvSpPr>
          <p:nvPr/>
        </p:nvSpPr>
        <p:spPr bwMode="auto">
          <a:xfrm>
            <a:off x="6854557" y="2118683"/>
            <a:ext cx="1226147" cy="45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defRPr/>
            </a:pPr>
            <a:r>
              <a:rPr kumimoji="1" lang="en-US" sz="2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BT SPP</a:t>
            </a:r>
          </a:p>
        </p:txBody>
      </p:sp>
      <p:cxnSp>
        <p:nvCxnSpPr>
          <p:cNvPr id="41" name="직선 화살표 연결선 40">
            <a:extLst>
              <a:ext uri="{FF2B5EF4-FFF2-40B4-BE49-F238E27FC236}">
                <a16:creationId xmlns:a16="http://schemas.microsoft.com/office/drawing/2014/main" id="{224A4B0F-5C51-4994-80AE-8458D0C41931}"/>
              </a:ext>
            </a:extLst>
          </p:cNvPr>
          <p:cNvCxnSpPr>
            <a:cxnSpLocks/>
            <a:stCxn id="34" idx="6"/>
            <a:endCxn id="23" idx="2"/>
          </p:cNvCxnSpPr>
          <p:nvPr/>
        </p:nvCxnSpPr>
        <p:spPr bwMode="auto">
          <a:xfrm flipV="1">
            <a:off x="3985378" y="1663034"/>
            <a:ext cx="692588" cy="11437"/>
          </a:xfrm>
          <a:prstGeom prst="straightConnector1">
            <a:avLst/>
          </a:prstGeom>
          <a:solidFill>
            <a:schemeClr val="accent1"/>
          </a:solidFill>
          <a:ln w="41275" cap="flat" cmpd="sng" algn="ctr">
            <a:solidFill>
              <a:schemeClr val="tx1">
                <a:alpha val="59000"/>
              </a:schemeClr>
            </a:solidFill>
            <a:prstDash val="dash"/>
            <a:round/>
            <a:headEnd type="triangle" w="med" len="med"/>
            <a:tailEnd type="triangle"/>
          </a:ln>
          <a:effectLst/>
        </p:spPr>
      </p:cxnSp>
    </p:spTree>
    <p:extLst>
      <p:ext uri="{BB962C8B-B14F-4D97-AF65-F5344CB8AC3E}">
        <p14:creationId xmlns:p14="http://schemas.microsoft.com/office/powerpoint/2010/main" val="2476318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b="1" dirty="0"/>
              <a:t>Programming Side</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64723" y="3909040"/>
            <a:ext cx="8064267" cy="2778198"/>
          </a:xfrm>
        </p:spPr>
        <p:txBody>
          <a:bodyPr/>
          <a:lstStyle/>
          <a:p>
            <a:pPr>
              <a:buFont typeface="Arial" panose="020B0604020202020204" pitchFamily="34" charset="0"/>
              <a:buChar char="•"/>
            </a:pPr>
            <a:r>
              <a:rPr lang="en-US" b="0" dirty="0" err="1"/>
              <a:t>Wifi</a:t>
            </a:r>
            <a:r>
              <a:rPr lang="en-US" b="0" dirty="0"/>
              <a:t> Router will be Parent Upstream.</a:t>
            </a:r>
          </a:p>
          <a:p>
            <a:pPr>
              <a:buFont typeface="Arial" panose="020B0604020202020204" pitchFamily="34" charset="0"/>
              <a:buChar char="•"/>
            </a:pPr>
            <a:r>
              <a:rPr lang="en-US" b="0" dirty="0"/>
              <a:t>Each routers communicate each other. And bridge each other.</a:t>
            </a:r>
          </a:p>
          <a:p>
            <a:pPr>
              <a:buFont typeface="Arial" panose="020B0604020202020204" pitchFamily="34" charset="0"/>
              <a:buChar char="•"/>
            </a:pPr>
            <a:r>
              <a:rPr lang="en-US" b="0" dirty="0"/>
              <a:t>Node connect to nearby router and possible to access any node in this group.</a:t>
            </a:r>
          </a:p>
          <a:p>
            <a:pPr>
              <a:buFont typeface="Arial" panose="020B0604020202020204" pitchFamily="34" charset="0"/>
              <a:buChar char="•"/>
            </a:pPr>
            <a:r>
              <a:rPr lang="en-US" b="0" dirty="0"/>
              <a:t>Node and Smart phone connected with Bluetooth Classic SPP.</a:t>
            </a:r>
          </a:p>
        </p:txBody>
      </p:sp>
      <p:sp>
        <p:nvSpPr>
          <p:cNvPr id="5" name="타원 4">
            <a:extLst>
              <a:ext uri="{FF2B5EF4-FFF2-40B4-BE49-F238E27FC236}">
                <a16:creationId xmlns:a16="http://schemas.microsoft.com/office/drawing/2014/main" id="{1AD85B79-C789-9E46-A3D9-798335358DAC}"/>
              </a:ext>
            </a:extLst>
          </p:cNvPr>
          <p:cNvSpPr/>
          <p:nvPr/>
        </p:nvSpPr>
        <p:spPr bwMode="auto">
          <a:xfrm>
            <a:off x="6301751" y="2362553"/>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9" name="타원 8">
            <a:extLst>
              <a:ext uri="{FF2B5EF4-FFF2-40B4-BE49-F238E27FC236}">
                <a16:creationId xmlns:a16="http://schemas.microsoft.com/office/drawing/2014/main" id="{80C83D9B-AA16-7D47-82B5-7C42E3D48DEE}"/>
              </a:ext>
            </a:extLst>
          </p:cNvPr>
          <p:cNvSpPr/>
          <p:nvPr/>
        </p:nvSpPr>
        <p:spPr bwMode="auto">
          <a:xfrm>
            <a:off x="5245057" y="2444689"/>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cxnSp>
        <p:nvCxnSpPr>
          <p:cNvPr id="11" name="직선 화살표 연결선 10">
            <a:extLst>
              <a:ext uri="{FF2B5EF4-FFF2-40B4-BE49-F238E27FC236}">
                <a16:creationId xmlns:a16="http://schemas.microsoft.com/office/drawing/2014/main" id="{B4BD9462-FDC3-3048-A699-93D21BDAA2CD}"/>
              </a:ext>
            </a:extLst>
          </p:cNvPr>
          <p:cNvCxnSpPr>
            <a:cxnSpLocks/>
          </p:cNvCxnSpPr>
          <p:nvPr/>
        </p:nvCxnSpPr>
        <p:spPr bwMode="auto">
          <a:xfrm>
            <a:off x="3710731" y="1884207"/>
            <a:ext cx="501750" cy="684100"/>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cxnSp>
        <p:nvCxnSpPr>
          <p:cNvPr id="12" name="직선 화살표 연결선 11">
            <a:extLst>
              <a:ext uri="{FF2B5EF4-FFF2-40B4-BE49-F238E27FC236}">
                <a16:creationId xmlns:a16="http://schemas.microsoft.com/office/drawing/2014/main" id="{2326048C-626E-ED4A-9084-9AA462C6CDD6}"/>
              </a:ext>
            </a:extLst>
          </p:cNvPr>
          <p:cNvCxnSpPr>
            <a:cxnSpLocks/>
            <a:stCxn id="23" idx="5"/>
            <a:endCxn id="5" idx="0"/>
          </p:cNvCxnSpPr>
          <p:nvPr/>
        </p:nvCxnSpPr>
        <p:spPr bwMode="auto">
          <a:xfrm>
            <a:off x="5905479" y="1870361"/>
            <a:ext cx="689476" cy="492192"/>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cxnSp>
        <p:nvCxnSpPr>
          <p:cNvPr id="16" name="직선 화살표 연결선 15">
            <a:extLst>
              <a:ext uri="{FF2B5EF4-FFF2-40B4-BE49-F238E27FC236}">
                <a16:creationId xmlns:a16="http://schemas.microsoft.com/office/drawing/2014/main" id="{12DEA596-17C5-2947-A9F2-E911BD468AD5}"/>
              </a:ext>
            </a:extLst>
          </p:cNvPr>
          <p:cNvCxnSpPr>
            <a:cxnSpLocks/>
            <a:stCxn id="34" idx="3"/>
          </p:cNvCxnSpPr>
          <p:nvPr/>
        </p:nvCxnSpPr>
        <p:spPr bwMode="auto">
          <a:xfrm flipH="1">
            <a:off x="2490924" y="1881798"/>
            <a:ext cx="266941" cy="686509"/>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cxnSp>
        <p:nvCxnSpPr>
          <p:cNvPr id="19" name="직선 화살표 연결선 18">
            <a:extLst>
              <a:ext uri="{FF2B5EF4-FFF2-40B4-BE49-F238E27FC236}">
                <a16:creationId xmlns:a16="http://schemas.microsoft.com/office/drawing/2014/main" id="{98A1CB91-7657-7244-BE23-2F43BB99B0A0}"/>
              </a:ext>
            </a:extLst>
          </p:cNvPr>
          <p:cNvCxnSpPr>
            <a:cxnSpLocks/>
            <a:endCxn id="43" idx="0"/>
          </p:cNvCxnSpPr>
          <p:nvPr/>
        </p:nvCxnSpPr>
        <p:spPr bwMode="auto">
          <a:xfrm flipH="1">
            <a:off x="3168255" y="1956238"/>
            <a:ext cx="40122" cy="644950"/>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sp>
        <p:nvSpPr>
          <p:cNvPr id="26" name="Content Placeholder 2">
            <a:extLst>
              <a:ext uri="{FF2B5EF4-FFF2-40B4-BE49-F238E27FC236}">
                <a16:creationId xmlns:a16="http://schemas.microsoft.com/office/drawing/2014/main" id="{745708D1-ECD8-4342-B488-7570944362AD}"/>
              </a:ext>
            </a:extLst>
          </p:cNvPr>
          <p:cNvSpPr txBox="1">
            <a:spLocks/>
          </p:cNvSpPr>
          <p:nvPr/>
        </p:nvSpPr>
        <p:spPr bwMode="auto">
          <a:xfrm>
            <a:off x="264723" y="1162102"/>
            <a:ext cx="2282534" cy="45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defRPr/>
            </a:pPr>
            <a:r>
              <a:rPr kumimoji="1" lang="en-US" sz="2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Wi-Fi Parent</a:t>
            </a:r>
          </a:p>
        </p:txBody>
      </p:sp>
      <p:sp>
        <p:nvSpPr>
          <p:cNvPr id="23" name="타원 22">
            <a:extLst>
              <a:ext uri="{FF2B5EF4-FFF2-40B4-BE49-F238E27FC236}">
                <a16:creationId xmlns:a16="http://schemas.microsoft.com/office/drawing/2014/main" id="{692E8499-0099-9F44-AF6A-EB05C2665A78}"/>
              </a:ext>
            </a:extLst>
          </p:cNvPr>
          <p:cNvSpPr/>
          <p:nvPr/>
        </p:nvSpPr>
        <p:spPr bwMode="auto">
          <a:xfrm>
            <a:off x="4677966" y="1369830"/>
            <a:ext cx="1438121" cy="586408"/>
          </a:xfrm>
          <a:prstGeom prst="ellipse">
            <a:avLst/>
          </a:prstGeom>
          <a:solidFill>
            <a:srgbClr val="00B0F0"/>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4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ROUTER</a:t>
            </a:r>
            <a:endParaRPr kumimoji="1" lang="ko-KR" altLang="en-US" sz="14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cxnSp>
        <p:nvCxnSpPr>
          <p:cNvPr id="24" name="직선 화살표 연결선 23">
            <a:extLst>
              <a:ext uri="{FF2B5EF4-FFF2-40B4-BE49-F238E27FC236}">
                <a16:creationId xmlns:a16="http://schemas.microsoft.com/office/drawing/2014/main" id="{0B3ED0F3-BCD0-AD42-BA91-07C77F911A9B}"/>
              </a:ext>
            </a:extLst>
          </p:cNvPr>
          <p:cNvCxnSpPr>
            <a:cxnSpLocks/>
            <a:stCxn id="23" idx="4"/>
            <a:endCxn id="9" idx="0"/>
          </p:cNvCxnSpPr>
          <p:nvPr/>
        </p:nvCxnSpPr>
        <p:spPr bwMode="auto">
          <a:xfrm>
            <a:off x="5397027" y="1956238"/>
            <a:ext cx="141234" cy="488451"/>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sp>
        <p:nvSpPr>
          <p:cNvPr id="43" name="타원 42">
            <a:extLst>
              <a:ext uri="{FF2B5EF4-FFF2-40B4-BE49-F238E27FC236}">
                <a16:creationId xmlns:a16="http://schemas.microsoft.com/office/drawing/2014/main" id="{8AA122F0-305B-4C4B-BA43-FB0D9CFAC745}"/>
              </a:ext>
            </a:extLst>
          </p:cNvPr>
          <p:cNvSpPr/>
          <p:nvPr/>
        </p:nvSpPr>
        <p:spPr bwMode="auto">
          <a:xfrm>
            <a:off x="2875051" y="2601188"/>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44" name="타원 43">
            <a:extLst>
              <a:ext uri="{FF2B5EF4-FFF2-40B4-BE49-F238E27FC236}">
                <a16:creationId xmlns:a16="http://schemas.microsoft.com/office/drawing/2014/main" id="{A3CF608A-A0A2-9D47-8781-EA41E054AEBC}"/>
              </a:ext>
            </a:extLst>
          </p:cNvPr>
          <p:cNvSpPr/>
          <p:nvPr/>
        </p:nvSpPr>
        <p:spPr bwMode="auto">
          <a:xfrm>
            <a:off x="4110480" y="2570143"/>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45" name="타원 44">
            <a:extLst>
              <a:ext uri="{FF2B5EF4-FFF2-40B4-BE49-F238E27FC236}">
                <a16:creationId xmlns:a16="http://schemas.microsoft.com/office/drawing/2014/main" id="{AC942AF4-31EF-E64A-B9A1-CE75BEED1CC6}"/>
              </a:ext>
            </a:extLst>
          </p:cNvPr>
          <p:cNvSpPr/>
          <p:nvPr/>
        </p:nvSpPr>
        <p:spPr bwMode="auto">
          <a:xfrm>
            <a:off x="1992155" y="2601188"/>
            <a:ext cx="586408" cy="586408"/>
          </a:xfrm>
          <a:prstGeom prst="ellipse">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1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NODE</a:t>
            </a:r>
            <a:endParaRPr kumimoji="1" lang="ko-KR" altLang="en-US" sz="11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sp>
        <p:nvSpPr>
          <p:cNvPr id="46" name="Content Placeholder 2">
            <a:extLst>
              <a:ext uri="{FF2B5EF4-FFF2-40B4-BE49-F238E27FC236}">
                <a16:creationId xmlns:a16="http://schemas.microsoft.com/office/drawing/2014/main" id="{38C3ED6A-6733-4C4E-8407-CD51AE8E5725}"/>
              </a:ext>
            </a:extLst>
          </p:cNvPr>
          <p:cNvSpPr txBox="1">
            <a:spLocks/>
          </p:cNvSpPr>
          <p:nvPr/>
        </p:nvSpPr>
        <p:spPr bwMode="auto">
          <a:xfrm>
            <a:off x="264723" y="2174473"/>
            <a:ext cx="2282534" cy="45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defRPr/>
            </a:pPr>
            <a:r>
              <a:rPr kumimoji="1" lang="en-US" sz="2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Wi-Fi L1 Node</a:t>
            </a:r>
          </a:p>
        </p:txBody>
      </p:sp>
      <p:sp>
        <p:nvSpPr>
          <p:cNvPr id="34" name="타원 33">
            <a:extLst>
              <a:ext uri="{FF2B5EF4-FFF2-40B4-BE49-F238E27FC236}">
                <a16:creationId xmlns:a16="http://schemas.microsoft.com/office/drawing/2014/main" id="{61231EA5-DFEC-41C6-9386-14A29F7DA11A}"/>
              </a:ext>
            </a:extLst>
          </p:cNvPr>
          <p:cNvSpPr/>
          <p:nvPr/>
        </p:nvSpPr>
        <p:spPr bwMode="auto">
          <a:xfrm>
            <a:off x="2547257" y="1381267"/>
            <a:ext cx="1438121" cy="586408"/>
          </a:xfrm>
          <a:prstGeom prst="ellipse">
            <a:avLst/>
          </a:prstGeom>
          <a:solidFill>
            <a:srgbClr val="00B0F0"/>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ko-KR" sz="1400" b="0"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ROUTER</a:t>
            </a:r>
            <a:endParaRPr kumimoji="1" lang="ko-KR" altLang="en-US" sz="1400" b="0"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endParaRPr>
          </a:p>
        </p:txBody>
      </p:sp>
      <p:pic>
        <p:nvPicPr>
          <p:cNvPr id="35" name="그림 34">
            <a:extLst>
              <a:ext uri="{FF2B5EF4-FFF2-40B4-BE49-F238E27FC236}">
                <a16:creationId xmlns:a16="http://schemas.microsoft.com/office/drawing/2014/main" id="{6DDA0818-FA74-4C02-B377-47C6E1B9A764}"/>
              </a:ext>
            </a:extLst>
          </p:cNvPr>
          <p:cNvPicPr/>
          <p:nvPr/>
        </p:nvPicPr>
        <p:blipFill rotWithShape="1">
          <a:blip r:embed="rId2" cstate="print">
            <a:extLst>
              <a:ext uri="{28A0092B-C50C-407E-A947-70E740481C1C}">
                <a14:useLocalDpi xmlns:a14="http://schemas.microsoft.com/office/drawing/2010/main"/>
              </a:ext>
            </a:extLst>
          </a:blip>
          <a:srcRect l="23521"/>
          <a:stretch/>
        </p:blipFill>
        <p:spPr>
          <a:xfrm>
            <a:off x="7802361" y="2052993"/>
            <a:ext cx="1038816" cy="1406700"/>
          </a:xfrm>
          <a:prstGeom prst="rect">
            <a:avLst/>
          </a:prstGeom>
          <a:effectLst/>
        </p:spPr>
      </p:pic>
      <p:cxnSp>
        <p:nvCxnSpPr>
          <p:cNvPr id="36" name="직선 화살표 연결선 35">
            <a:extLst>
              <a:ext uri="{FF2B5EF4-FFF2-40B4-BE49-F238E27FC236}">
                <a16:creationId xmlns:a16="http://schemas.microsoft.com/office/drawing/2014/main" id="{A2EC2888-C71B-444D-B85A-473FFC5ACDA3}"/>
              </a:ext>
            </a:extLst>
          </p:cNvPr>
          <p:cNvCxnSpPr>
            <a:cxnSpLocks/>
          </p:cNvCxnSpPr>
          <p:nvPr/>
        </p:nvCxnSpPr>
        <p:spPr bwMode="auto">
          <a:xfrm flipH="1">
            <a:off x="6973128" y="2618977"/>
            <a:ext cx="755058" cy="0"/>
          </a:xfrm>
          <a:prstGeom prst="straightConnector1">
            <a:avLst/>
          </a:prstGeom>
          <a:solidFill>
            <a:schemeClr val="accent1"/>
          </a:solidFill>
          <a:ln w="41275" cap="flat" cmpd="sng" algn="ctr">
            <a:solidFill>
              <a:schemeClr val="tx1">
                <a:alpha val="59000"/>
              </a:schemeClr>
            </a:solidFill>
            <a:prstDash val="dash"/>
            <a:round/>
            <a:headEnd type="none" w="sm" len="sm"/>
            <a:tailEnd type="triangle"/>
          </a:ln>
          <a:effectLst/>
        </p:spPr>
      </p:cxnSp>
      <p:sp>
        <p:nvSpPr>
          <p:cNvPr id="37" name="Content Placeholder 2">
            <a:extLst>
              <a:ext uri="{FF2B5EF4-FFF2-40B4-BE49-F238E27FC236}">
                <a16:creationId xmlns:a16="http://schemas.microsoft.com/office/drawing/2014/main" id="{7AF297BF-1794-4F16-B981-06CEF8E03EA9}"/>
              </a:ext>
            </a:extLst>
          </p:cNvPr>
          <p:cNvSpPr txBox="1">
            <a:spLocks/>
          </p:cNvSpPr>
          <p:nvPr/>
        </p:nvSpPr>
        <p:spPr bwMode="auto">
          <a:xfrm>
            <a:off x="6854557" y="2118683"/>
            <a:ext cx="1226147" cy="45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0" marR="0" lvl="0" indent="0" algn="l" defTabSz="914400" rtl="0" eaLnBrk="0" fontAlgn="base" latinLnBrk="0" hangingPunct="0">
              <a:lnSpc>
                <a:spcPct val="100000"/>
              </a:lnSpc>
              <a:spcBef>
                <a:spcPct val="20000"/>
              </a:spcBef>
              <a:spcAft>
                <a:spcPct val="0"/>
              </a:spcAft>
              <a:buClrTx/>
              <a:buSzPct val="80000"/>
              <a:buFont typeface="Wingdings" panose="05000000000000000000" pitchFamily="2" charset="2"/>
              <a:buNone/>
              <a:tabLst/>
              <a:defRPr/>
            </a:pPr>
            <a:r>
              <a:rPr kumimoji="1" lang="en-US" sz="2000" b="0" i="0" u="none" strike="noStrike" kern="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BT SPP</a:t>
            </a:r>
          </a:p>
        </p:txBody>
      </p:sp>
      <p:cxnSp>
        <p:nvCxnSpPr>
          <p:cNvPr id="41" name="직선 화살표 연결선 40">
            <a:extLst>
              <a:ext uri="{FF2B5EF4-FFF2-40B4-BE49-F238E27FC236}">
                <a16:creationId xmlns:a16="http://schemas.microsoft.com/office/drawing/2014/main" id="{224A4B0F-5C51-4994-80AE-8458D0C41931}"/>
              </a:ext>
            </a:extLst>
          </p:cNvPr>
          <p:cNvCxnSpPr>
            <a:cxnSpLocks/>
            <a:stCxn id="34" idx="6"/>
            <a:endCxn id="23" idx="2"/>
          </p:cNvCxnSpPr>
          <p:nvPr/>
        </p:nvCxnSpPr>
        <p:spPr bwMode="auto">
          <a:xfrm flipV="1">
            <a:off x="3985378" y="1663034"/>
            <a:ext cx="692588" cy="11437"/>
          </a:xfrm>
          <a:prstGeom prst="straightConnector1">
            <a:avLst/>
          </a:prstGeom>
          <a:solidFill>
            <a:schemeClr val="accent1"/>
          </a:solidFill>
          <a:ln w="41275" cap="flat" cmpd="sng" algn="ctr">
            <a:solidFill>
              <a:schemeClr val="tx1">
                <a:alpha val="59000"/>
              </a:schemeClr>
            </a:solidFill>
            <a:prstDash val="dash"/>
            <a:round/>
            <a:headEnd type="triangle" w="med" len="med"/>
            <a:tailEnd type="triangle"/>
          </a:ln>
          <a:effectLst/>
        </p:spPr>
      </p:cxnSp>
    </p:spTree>
    <p:extLst>
      <p:ext uri="{BB962C8B-B14F-4D97-AF65-F5344CB8AC3E}">
        <p14:creationId xmlns:p14="http://schemas.microsoft.com/office/powerpoint/2010/main" val="3223742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b="1" dirty="0"/>
              <a:t>Programming Side</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64723" y="5048694"/>
            <a:ext cx="8064267" cy="1638544"/>
          </a:xfrm>
        </p:spPr>
        <p:txBody>
          <a:bodyPr/>
          <a:lstStyle/>
          <a:p>
            <a:pPr>
              <a:buFont typeface="Arial" panose="020B0604020202020204" pitchFamily="34" charset="0"/>
              <a:buChar char="•"/>
            </a:pPr>
            <a:r>
              <a:rPr lang="en-US" b="0" dirty="0"/>
              <a:t>Programming with </a:t>
            </a:r>
            <a:r>
              <a:rPr lang="en-US" b="0" dirty="0" err="1"/>
              <a:t>FreeRTOS</a:t>
            </a:r>
            <a:r>
              <a:rPr lang="en-US" b="0" dirty="0"/>
              <a:t> (Branch of </a:t>
            </a:r>
            <a:r>
              <a:rPr lang="en-US" b="0" dirty="0" err="1"/>
              <a:t>xtensa</a:t>
            </a:r>
            <a:r>
              <a:rPr lang="en-US" b="0" dirty="0"/>
              <a:t> core) and limited standard library C99</a:t>
            </a:r>
          </a:p>
          <a:p>
            <a:pPr>
              <a:buFont typeface="Arial" panose="020B0604020202020204" pitchFamily="34" charset="0"/>
              <a:buChar char="•"/>
            </a:pPr>
            <a:r>
              <a:rPr lang="en-US" b="0" dirty="0"/>
              <a:t>ESP32 is working with 240Mhz </a:t>
            </a:r>
            <a:r>
              <a:rPr lang="en-US" b="0" dirty="0" err="1"/>
              <a:t>xtensa</a:t>
            </a:r>
            <a:r>
              <a:rPr lang="en-US" b="0" dirty="0"/>
              <a:t> dual core.</a:t>
            </a:r>
            <a:br>
              <a:rPr lang="en-US" b="0" dirty="0"/>
            </a:br>
            <a:r>
              <a:rPr lang="en-US" b="0" dirty="0"/>
              <a:t>RTOS create task and scheduling very well. But need to use multi-core aware lock system for each process communication</a:t>
            </a:r>
          </a:p>
        </p:txBody>
      </p:sp>
      <p:sp>
        <p:nvSpPr>
          <p:cNvPr id="22" name="직사각형 21">
            <a:extLst>
              <a:ext uri="{FF2B5EF4-FFF2-40B4-BE49-F238E27FC236}">
                <a16:creationId xmlns:a16="http://schemas.microsoft.com/office/drawing/2014/main" id="{5B60634D-DC3E-8B46-B527-2932B7CA5A8F}"/>
              </a:ext>
            </a:extLst>
          </p:cNvPr>
          <p:cNvSpPr/>
          <p:nvPr/>
        </p:nvSpPr>
        <p:spPr bwMode="auto">
          <a:xfrm>
            <a:off x="914400" y="1066800"/>
            <a:ext cx="5842591" cy="3827721"/>
          </a:xfrm>
          <a:prstGeom prst="rect">
            <a:avLst/>
          </a:prstGeom>
          <a:solidFill>
            <a:schemeClr val="accent1">
              <a:lumMod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l" defTabSz="914400" rtl="0" eaLnBrk="0" fontAlgn="base" latinLnBrk="1" hangingPunct="0">
              <a:lnSpc>
                <a:spcPct val="100000"/>
              </a:lnSpc>
              <a:spcBef>
                <a:spcPct val="0"/>
              </a:spcBef>
              <a:spcAft>
                <a:spcPct val="0"/>
              </a:spcAft>
              <a:buClrTx/>
              <a:buSzTx/>
              <a:buFontTx/>
              <a:buNone/>
              <a:tabLst/>
              <a:defRPr/>
            </a:pPr>
            <a:r>
              <a:rPr kumimoji="1" lang="en-US" altLang="ko-KR" sz="24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 </a:t>
            </a:r>
            <a:r>
              <a:rPr kumimoji="1" lang="en-US" altLang="ko-KR" sz="24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rPr>
              <a:t>IoTStuff</a:t>
            </a:r>
            <a:r>
              <a:rPr kumimoji="1" lang="en-US" altLang="ko-KR" sz="24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 Firmware</a:t>
            </a:r>
            <a:endParaRPr kumimoji="1" lang="en-US" altLang="ko-KR" sz="5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endParaRPr>
          </a:p>
          <a:p>
            <a:pPr marL="0" marR="0" lvl="0" indent="0" algn="l" defTabSz="914400" rtl="0" eaLnBrk="0" fontAlgn="base" latinLnBrk="1" hangingPunct="0">
              <a:lnSpc>
                <a:spcPct val="100000"/>
              </a:lnSpc>
              <a:spcBef>
                <a:spcPct val="0"/>
              </a:spcBef>
              <a:spcAft>
                <a:spcPct val="0"/>
              </a:spcAft>
              <a:buClrTx/>
              <a:buSzTx/>
              <a:buFontTx/>
              <a:buNone/>
              <a:tabLst/>
              <a:defRPr/>
            </a:pPr>
            <a:r>
              <a:rPr kumimoji="1" lang="en-US" altLang="ko-KR" sz="5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  </a:t>
            </a:r>
            <a:endParaRPr kumimoji="1" lang="ko-KR" altLang="en-US" sz="24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sp>
        <p:nvSpPr>
          <p:cNvPr id="25" name="직사각형 24">
            <a:extLst>
              <a:ext uri="{FF2B5EF4-FFF2-40B4-BE49-F238E27FC236}">
                <a16:creationId xmlns:a16="http://schemas.microsoft.com/office/drawing/2014/main" id="{2B8E8275-AD7B-F248-B455-3AE10FDCD6B9}"/>
              </a:ext>
            </a:extLst>
          </p:cNvPr>
          <p:cNvSpPr/>
          <p:nvPr/>
        </p:nvSpPr>
        <p:spPr bwMode="auto">
          <a:xfrm>
            <a:off x="2993065" y="1348564"/>
            <a:ext cx="3306725" cy="839972"/>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Classic BT SPP Acceptor</a:t>
            </a:r>
            <a:endParaRPr kumimoji="1" lang="ko-KR" altLang="en-US" sz="20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sp>
        <p:nvSpPr>
          <p:cNvPr id="27" name="직사각형 26">
            <a:extLst>
              <a:ext uri="{FF2B5EF4-FFF2-40B4-BE49-F238E27FC236}">
                <a16:creationId xmlns:a16="http://schemas.microsoft.com/office/drawing/2014/main" id="{3AEACF3D-3977-A04F-BB7E-645503BFF35C}"/>
              </a:ext>
            </a:extLst>
          </p:cNvPr>
          <p:cNvSpPr/>
          <p:nvPr/>
        </p:nvSpPr>
        <p:spPr bwMode="auto">
          <a:xfrm>
            <a:off x="2993065" y="2427768"/>
            <a:ext cx="3306725" cy="839972"/>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rPr>
              <a:t>WiFi</a:t>
            </a:r>
            <a:r>
              <a:rPr kumimoji="1" lang="en-US" altLang="ko-KR" sz="20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 Acceptor</a:t>
            </a:r>
            <a:endParaRPr kumimoji="1" lang="ko-KR" altLang="en-US" sz="20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sp>
        <p:nvSpPr>
          <p:cNvPr id="28" name="직사각형 27">
            <a:extLst>
              <a:ext uri="{FF2B5EF4-FFF2-40B4-BE49-F238E27FC236}">
                <a16:creationId xmlns:a16="http://schemas.microsoft.com/office/drawing/2014/main" id="{C6C831DF-0FD6-1047-A618-24E23DB61559}"/>
              </a:ext>
            </a:extLst>
          </p:cNvPr>
          <p:cNvSpPr/>
          <p:nvPr/>
        </p:nvSpPr>
        <p:spPr bwMode="auto">
          <a:xfrm>
            <a:off x="2993064" y="3506972"/>
            <a:ext cx="3306725" cy="839972"/>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GPIO Event Machine</a:t>
            </a:r>
            <a:endParaRPr kumimoji="1" lang="ko-KR" altLang="en-US" sz="20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sp>
        <p:nvSpPr>
          <p:cNvPr id="29" name="직사각형 28">
            <a:extLst>
              <a:ext uri="{FF2B5EF4-FFF2-40B4-BE49-F238E27FC236}">
                <a16:creationId xmlns:a16="http://schemas.microsoft.com/office/drawing/2014/main" id="{ED793D7E-FCAC-6041-B7AA-808A74CE9847}"/>
              </a:ext>
            </a:extLst>
          </p:cNvPr>
          <p:cNvSpPr/>
          <p:nvPr/>
        </p:nvSpPr>
        <p:spPr bwMode="auto">
          <a:xfrm>
            <a:off x="1403495" y="1348564"/>
            <a:ext cx="1217430" cy="2998380"/>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14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bootloader</a:t>
            </a:r>
          </a:p>
          <a:p>
            <a:pPr marL="0" marR="0" lvl="0" indent="0" algn="ctr" defTabSz="914400" rtl="0" eaLnBrk="0" fontAlgn="base" latinLnBrk="1" hangingPunct="0">
              <a:lnSpc>
                <a:spcPct val="100000"/>
              </a:lnSpc>
              <a:spcBef>
                <a:spcPct val="0"/>
              </a:spcBef>
              <a:spcAft>
                <a:spcPct val="0"/>
              </a:spcAft>
              <a:buClrTx/>
              <a:buSzTx/>
              <a:buFontTx/>
              <a:buNone/>
              <a:tabLst/>
              <a:defRPr/>
            </a:pPr>
            <a:endParaRPr kumimoji="1" lang="en-US" altLang="ko-KR" sz="20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endParaRPr>
          </a:p>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ESP-IDF</a:t>
            </a:r>
          </a:p>
          <a:p>
            <a:pPr marL="0" marR="0" lvl="0" indent="0" algn="ctr" defTabSz="914400" rtl="0" eaLnBrk="0" fontAlgn="base" latinLnBrk="1" hangingPunct="0">
              <a:lnSpc>
                <a:spcPct val="100000"/>
              </a:lnSpc>
              <a:spcBef>
                <a:spcPct val="0"/>
              </a:spcBef>
              <a:spcAft>
                <a:spcPct val="0"/>
              </a:spcAft>
              <a:buClrTx/>
              <a:buSzTx/>
              <a:buFontTx/>
              <a:buNone/>
              <a:tabLst/>
              <a:defRPr/>
            </a:pPr>
            <a:endParaRPr kumimoji="1" lang="en-US" altLang="ko-KR" sz="20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endParaRPr>
          </a:p>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14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 </a:t>
            </a:r>
            <a:r>
              <a:rPr kumimoji="1" lang="en-US" altLang="ko-KR" sz="14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rPr>
              <a:t>WiFi</a:t>
            </a:r>
            <a:r>
              <a:rPr kumimoji="1" lang="en-US" altLang="ko-KR" sz="14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/BT Coexistence Stack ]</a:t>
            </a:r>
          </a:p>
          <a:p>
            <a:pPr marL="0" marR="0" lvl="0" indent="0" algn="ctr" defTabSz="914400" rtl="0" eaLnBrk="0" fontAlgn="base" latinLnBrk="1" hangingPunct="0">
              <a:lnSpc>
                <a:spcPct val="100000"/>
              </a:lnSpc>
              <a:spcBef>
                <a:spcPct val="0"/>
              </a:spcBef>
              <a:spcAft>
                <a:spcPct val="0"/>
              </a:spcAft>
              <a:buClrTx/>
              <a:buSzTx/>
              <a:buFontTx/>
              <a:buNone/>
              <a:tabLst/>
              <a:defRPr/>
            </a:pPr>
            <a:endParaRPr kumimoji="1" lang="ko-KR" altLang="en-US" sz="20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cxnSp>
        <p:nvCxnSpPr>
          <p:cNvPr id="30" name="구부러진 연결선[U] 14">
            <a:extLst>
              <a:ext uri="{FF2B5EF4-FFF2-40B4-BE49-F238E27FC236}">
                <a16:creationId xmlns:a16="http://schemas.microsoft.com/office/drawing/2014/main" id="{8FCB205B-D18E-B849-A356-693979490FAC}"/>
              </a:ext>
            </a:extLst>
          </p:cNvPr>
          <p:cNvCxnSpPr>
            <a:stCxn id="25" idx="3"/>
            <a:endCxn id="27" idx="3"/>
          </p:cNvCxnSpPr>
          <p:nvPr/>
        </p:nvCxnSpPr>
        <p:spPr bwMode="auto">
          <a:xfrm>
            <a:off x="6299790" y="1768550"/>
            <a:ext cx="12700" cy="1079204"/>
          </a:xfrm>
          <a:prstGeom prst="curvedConnector3">
            <a:avLst>
              <a:gd name="adj1" fmla="val 3204874"/>
            </a:avLst>
          </a:prstGeom>
          <a:solidFill>
            <a:schemeClr val="accent1"/>
          </a:solidFill>
          <a:ln w="38100" cap="flat" cmpd="sng" algn="ctr">
            <a:solidFill>
              <a:schemeClr val="bg1">
                <a:lumMod val="75000"/>
              </a:schemeClr>
            </a:solidFill>
            <a:prstDash val="solid"/>
            <a:round/>
            <a:headEnd type="triangle" w="lg" len="lg"/>
            <a:tailEnd type="triangle" w="lg" len="lg"/>
          </a:ln>
          <a:effectLst/>
        </p:spPr>
      </p:cxnSp>
      <p:sp>
        <p:nvSpPr>
          <p:cNvPr id="31" name="직사각형 30">
            <a:extLst>
              <a:ext uri="{FF2B5EF4-FFF2-40B4-BE49-F238E27FC236}">
                <a16:creationId xmlns:a16="http://schemas.microsoft.com/office/drawing/2014/main" id="{746DAD94-4438-9A47-A241-55612C2AA852}"/>
              </a:ext>
            </a:extLst>
          </p:cNvPr>
          <p:cNvSpPr/>
          <p:nvPr/>
        </p:nvSpPr>
        <p:spPr bwMode="auto">
          <a:xfrm>
            <a:off x="6715627" y="2248571"/>
            <a:ext cx="1761449" cy="599183"/>
          </a:xfrm>
          <a:prstGeom prst="rect">
            <a:avLst/>
          </a:prstGeom>
          <a:solidFill>
            <a:schemeClr val="bg2">
              <a:lumMod val="60000"/>
              <a:lumOff val="40000"/>
            </a:schemeClr>
          </a:solidFill>
          <a:ln w="34925" cap="flat" cmpd="sng" algn="ctr">
            <a:solidFill>
              <a:schemeClr val="tx2">
                <a:lumMod val="75000"/>
                <a:lumOff val="25000"/>
                <a:alpha val="56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1800" b="1" i="0" u="none" strike="noStrike" kern="1200" cap="none" spc="0" normalizeH="0" baseline="0" noProof="0" dirty="0" err="1">
                <a:ln>
                  <a:noFill/>
                </a:ln>
                <a:solidFill>
                  <a:srgbClr val="000000"/>
                </a:solidFill>
                <a:effectLst/>
                <a:uLnTx/>
                <a:uFillTx/>
                <a:latin typeface="Arial Unicode MS" pitchFamily="50" charset="-127"/>
                <a:ea typeface="Arial Unicode MS" pitchFamily="50" charset="-127"/>
                <a:cs typeface="Arial Unicode MS" pitchFamily="50" charset="-127"/>
              </a:rPr>
              <a:t>WiFi</a:t>
            </a:r>
            <a:r>
              <a:rPr kumimoji="1" lang="en-US" altLang="ko-KR" sz="1800" b="1"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 / BT Coexistence</a:t>
            </a:r>
          </a:p>
        </p:txBody>
      </p:sp>
    </p:spTree>
    <p:extLst>
      <p:ext uri="{BB962C8B-B14F-4D97-AF65-F5344CB8AC3E}">
        <p14:creationId xmlns:p14="http://schemas.microsoft.com/office/powerpoint/2010/main" val="971919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b="1" dirty="0"/>
              <a:t>Programming Side - Queue</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64723" y="5048694"/>
            <a:ext cx="8064267" cy="1638544"/>
          </a:xfrm>
        </p:spPr>
        <p:txBody>
          <a:bodyPr/>
          <a:lstStyle/>
          <a:p>
            <a:pPr>
              <a:buFont typeface="Arial" panose="020B0604020202020204" pitchFamily="34" charset="0"/>
              <a:buChar char="•"/>
            </a:pPr>
            <a:r>
              <a:rPr lang="en-US" b="0" dirty="0"/>
              <a:t>Each process communicate with queue system with queue.</a:t>
            </a:r>
          </a:p>
          <a:p>
            <a:pPr>
              <a:buFont typeface="Arial" panose="020B0604020202020204" pitchFamily="34" charset="0"/>
              <a:buChar char="•"/>
            </a:pPr>
            <a:r>
              <a:rPr lang="en-US" b="0" dirty="0"/>
              <a:t>Each task watch queue, if there’s new item. Do process.</a:t>
            </a:r>
            <a:br>
              <a:rPr lang="en-US" b="0" dirty="0"/>
            </a:br>
            <a:endParaRPr lang="en-US" b="0" dirty="0"/>
          </a:p>
          <a:p>
            <a:pPr>
              <a:buFont typeface="Arial" panose="020B0604020202020204" pitchFamily="34" charset="0"/>
              <a:buChar char="•"/>
            </a:pPr>
            <a:r>
              <a:rPr lang="en-US" b="0" dirty="0"/>
              <a:t>ESP32 have 520Kybtes SRAM. Much more SRAM than any MCU.</a:t>
            </a:r>
            <a:br>
              <a:rPr lang="en-US" b="0" dirty="0"/>
            </a:br>
            <a:r>
              <a:rPr lang="en-US" b="0" dirty="0"/>
              <a:t>This make this simple queue system with many task.</a:t>
            </a:r>
          </a:p>
        </p:txBody>
      </p:sp>
      <p:sp>
        <p:nvSpPr>
          <p:cNvPr id="22" name="직사각형 21">
            <a:extLst>
              <a:ext uri="{FF2B5EF4-FFF2-40B4-BE49-F238E27FC236}">
                <a16:creationId xmlns:a16="http://schemas.microsoft.com/office/drawing/2014/main" id="{5B60634D-DC3E-8B46-B527-2932B7CA5A8F}"/>
              </a:ext>
            </a:extLst>
          </p:cNvPr>
          <p:cNvSpPr/>
          <p:nvPr/>
        </p:nvSpPr>
        <p:spPr bwMode="auto">
          <a:xfrm>
            <a:off x="1600201" y="1042355"/>
            <a:ext cx="1968499" cy="3827721"/>
          </a:xfrm>
          <a:prstGeom prst="rect">
            <a:avLst/>
          </a:prstGeom>
          <a:solidFill>
            <a:schemeClr val="accent1">
              <a:lumMod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l" defTabSz="914400" rtl="0" eaLnBrk="0" fontAlgn="base" latinLnBrk="1" hangingPunct="0">
              <a:lnSpc>
                <a:spcPct val="100000"/>
              </a:lnSpc>
              <a:spcBef>
                <a:spcPct val="0"/>
              </a:spcBef>
              <a:spcAft>
                <a:spcPct val="0"/>
              </a:spcAft>
              <a:buClrTx/>
              <a:buSzTx/>
              <a:buFontTx/>
              <a:buNone/>
              <a:tabLst/>
              <a:defRPr/>
            </a:pPr>
            <a:r>
              <a:rPr kumimoji="1" lang="en-US" altLang="ko-KR" sz="24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Core 0</a:t>
            </a:r>
            <a:endParaRPr kumimoji="1" lang="ko-KR" altLang="en-US" sz="24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sp>
        <p:nvSpPr>
          <p:cNvPr id="29" name="직사각형 28">
            <a:extLst>
              <a:ext uri="{FF2B5EF4-FFF2-40B4-BE49-F238E27FC236}">
                <a16:creationId xmlns:a16="http://schemas.microsoft.com/office/drawing/2014/main" id="{ED793D7E-FCAC-6041-B7AA-808A74CE9847}"/>
              </a:ext>
            </a:extLst>
          </p:cNvPr>
          <p:cNvSpPr/>
          <p:nvPr/>
        </p:nvSpPr>
        <p:spPr bwMode="auto">
          <a:xfrm>
            <a:off x="1981200" y="1282808"/>
            <a:ext cx="1217430" cy="638612"/>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RTOS</a:t>
            </a:r>
            <a:endParaRPr kumimoji="1" lang="ko-KR" altLang="en-US" sz="20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sp>
        <p:nvSpPr>
          <p:cNvPr id="31" name="직사각형 30">
            <a:extLst>
              <a:ext uri="{FF2B5EF4-FFF2-40B4-BE49-F238E27FC236}">
                <a16:creationId xmlns:a16="http://schemas.microsoft.com/office/drawing/2014/main" id="{746DAD94-4438-9A47-A241-55612C2AA852}"/>
              </a:ext>
            </a:extLst>
          </p:cNvPr>
          <p:cNvSpPr/>
          <p:nvPr/>
        </p:nvSpPr>
        <p:spPr bwMode="auto">
          <a:xfrm>
            <a:off x="3819169" y="1611079"/>
            <a:ext cx="1761449" cy="599183"/>
          </a:xfrm>
          <a:prstGeom prst="rect">
            <a:avLst/>
          </a:prstGeom>
          <a:solidFill>
            <a:schemeClr val="bg2">
              <a:lumMod val="60000"/>
              <a:lumOff val="40000"/>
            </a:schemeClr>
          </a:solidFill>
          <a:ln w="34925" cap="flat" cmpd="sng" algn="ctr">
            <a:solidFill>
              <a:schemeClr val="tx2">
                <a:lumMod val="75000"/>
                <a:lumOff val="25000"/>
                <a:alpha val="56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1800" b="1"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RTOS QUEUE</a:t>
            </a:r>
          </a:p>
        </p:txBody>
      </p:sp>
      <p:sp>
        <p:nvSpPr>
          <p:cNvPr id="11" name="직사각형 10">
            <a:extLst>
              <a:ext uri="{FF2B5EF4-FFF2-40B4-BE49-F238E27FC236}">
                <a16:creationId xmlns:a16="http://schemas.microsoft.com/office/drawing/2014/main" id="{9C29AB8A-5B16-4E4C-9B99-91F9DD201512}"/>
              </a:ext>
            </a:extLst>
          </p:cNvPr>
          <p:cNvSpPr/>
          <p:nvPr/>
        </p:nvSpPr>
        <p:spPr bwMode="auto">
          <a:xfrm>
            <a:off x="1981200" y="2075593"/>
            <a:ext cx="1217430" cy="1674628"/>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App</a:t>
            </a:r>
            <a:endParaRPr kumimoji="1" lang="ko-KR" altLang="en-US" sz="20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sp>
        <p:nvSpPr>
          <p:cNvPr id="12" name="직사각형 11">
            <a:extLst>
              <a:ext uri="{FF2B5EF4-FFF2-40B4-BE49-F238E27FC236}">
                <a16:creationId xmlns:a16="http://schemas.microsoft.com/office/drawing/2014/main" id="{9E04DE4A-9D02-4A4B-863F-95F2CC4BA55E}"/>
              </a:ext>
            </a:extLst>
          </p:cNvPr>
          <p:cNvSpPr/>
          <p:nvPr/>
        </p:nvSpPr>
        <p:spPr bwMode="auto">
          <a:xfrm>
            <a:off x="5867400" y="1042355"/>
            <a:ext cx="1968499" cy="3827721"/>
          </a:xfrm>
          <a:prstGeom prst="rect">
            <a:avLst/>
          </a:prstGeom>
          <a:solidFill>
            <a:schemeClr val="accent1">
              <a:lumMod val="5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b"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l" defTabSz="914400" rtl="0" eaLnBrk="0" fontAlgn="base" latinLnBrk="1" hangingPunct="0">
              <a:lnSpc>
                <a:spcPct val="100000"/>
              </a:lnSpc>
              <a:spcBef>
                <a:spcPct val="0"/>
              </a:spcBef>
              <a:spcAft>
                <a:spcPct val="0"/>
              </a:spcAft>
              <a:buClrTx/>
              <a:buSzTx/>
              <a:buFontTx/>
              <a:buNone/>
              <a:tabLst/>
              <a:defRPr/>
            </a:pPr>
            <a:r>
              <a:rPr kumimoji="1" lang="en-US" altLang="ko-KR" sz="24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Core 1</a:t>
            </a:r>
            <a:endParaRPr kumimoji="1" lang="ko-KR" altLang="en-US" sz="24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sp>
        <p:nvSpPr>
          <p:cNvPr id="13" name="직사각형 12">
            <a:extLst>
              <a:ext uri="{FF2B5EF4-FFF2-40B4-BE49-F238E27FC236}">
                <a16:creationId xmlns:a16="http://schemas.microsoft.com/office/drawing/2014/main" id="{E319A5BC-32C1-4C68-8BCD-8350D4ACAEA7}"/>
              </a:ext>
            </a:extLst>
          </p:cNvPr>
          <p:cNvSpPr/>
          <p:nvPr/>
        </p:nvSpPr>
        <p:spPr bwMode="auto">
          <a:xfrm>
            <a:off x="6272305" y="1282807"/>
            <a:ext cx="1217430" cy="792785"/>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TCP Server</a:t>
            </a:r>
            <a:endParaRPr kumimoji="1" lang="ko-KR" altLang="en-US" sz="20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sp>
        <p:nvSpPr>
          <p:cNvPr id="14" name="직사각형 13">
            <a:extLst>
              <a:ext uri="{FF2B5EF4-FFF2-40B4-BE49-F238E27FC236}">
                <a16:creationId xmlns:a16="http://schemas.microsoft.com/office/drawing/2014/main" id="{B872A45D-F437-49DC-AEB1-E84AE0269600}"/>
              </a:ext>
            </a:extLst>
          </p:cNvPr>
          <p:cNvSpPr/>
          <p:nvPr/>
        </p:nvSpPr>
        <p:spPr bwMode="auto">
          <a:xfrm>
            <a:off x="6272305" y="3203673"/>
            <a:ext cx="1217430" cy="955266"/>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BT SPP</a:t>
            </a:r>
            <a:endParaRPr kumimoji="1" lang="ko-KR" altLang="en-US" sz="20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sp>
        <p:nvSpPr>
          <p:cNvPr id="15" name="직사각형 14">
            <a:extLst>
              <a:ext uri="{FF2B5EF4-FFF2-40B4-BE49-F238E27FC236}">
                <a16:creationId xmlns:a16="http://schemas.microsoft.com/office/drawing/2014/main" id="{981C889B-3CAF-4228-9D42-AEC64B6F4879}"/>
              </a:ext>
            </a:extLst>
          </p:cNvPr>
          <p:cNvSpPr/>
          <p:nvPr/>
        </p:nvSpPr>
        <p:spPr bwMode="auto">
          <a:xfrm>
            <a:off x="6272305" y="2222658"/>
            <a:ext cx="1217430" cy="792785"/>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2000" b="1" i="0" u="none" strike="noStrike" kern="1200" cap="none" spc="0" normalizeH="0" baseline="0" noProof="0" dirty="0">
                <a:ln>
                  <a:noFill/>
                </a:ln>
                <a:solidFill>
                  <a:srgbClr val="FFFFFF"/>
                </a:solidFill>
                <a:effectLst/>
                <a:uLnTx/>
                <a:uFillTx/>
                <a:latin typeface="Arial Unicode MS" pitchFamily="50" charset="-127"/>
                <a:ea typeface="Arial Unicode MS" pitchFamily="50" charset="-127"/>
                <a:cs typeface="Arial Unicode MS" pitchFamily="50" charset="-127"/>
              </a:rPr>
              <a:t>TCP Client</a:t>
            </a:r>
            <a:endParaRPr kumimoji="1" lang="ko-KR" altLang="en-US" sz="2000" b="1" i="0" u="none" strike="noStrike" kern="1200" cap="none" spc="0" normalizeH="0" baseline="0" noProof="0" dirty="0" err="1">
              <a:ln>
                <a:noFill/>
              </a:ln>
              <a:solidFill>
                <a:srgbClr val="FFFFFF"/>
              </a:solidFill>
              <a:effectLst/>
              <a:uLnTx/>
              <a:uFillTx/>
              <a:latin typeface="Arial Unicode MS" pitchFamily="50" charset="-127"/>
              <a:ea typeface="Arial Unicode MS" pitchFamily="50" charset="-127"/>
              <a:cs typeface="Arial Unicode MS" pitchFamily="50" charset="-127"/>
            </a:endParaRPr>
          </a:p>
        </p:txBody>
      </p:sp>
      <p:cxnSp>
        <p:nvCxnSpPr>
          <p:cNvPr id="5" name="직선 화살표 연결선 4">
            <a:extLst>
              <a:ext uri="{FF2B5EF4-FFF2-40B4-BE49-F238E27FC236}">
                <a16:creationId xmlns:a16="http://schemas.microsoft.com/office/drawing/2014/main" id="{88EEE6A3-DC14-4A33-9853-776ADAE5EDB1}"/>
              </a:ext>
            </a:extLst>
          </p:cNvPr>
          <p:cNvCxnSpPr>
            <a:stCxn id="11" idx="3"/>
            <a:endCxn id="31" idx="1"/>
          </p:cNvCxnSpPr>
          <p:nvPr/>
        </p:nvCxnSpPr>
        <p:spPr bwMode="auto">
          <a:xfrm flipV="1">
            <a:off x="3198630" y="1910671"/>
            <a:ext cx="620539" cy="100223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7" name="직선 화살표 연결선 6">
            <a:extLst>
              <a:ext uri="{FF2B5EF4-FFF2-40B4-BE49-F238E27FC236}">
                <a16:creationId xmlns:a16="http://schemas.microsoft.com/office/drawing/2014/main" id="{17826804-7530-4458-973F-76103EB7935B}"/>
              </a:ext>
            </a:extLst>
          </p:cNvPr>
          <p:cNvCxnSpPr>
            <a:stCxn id="31" idx="3"/>
            <a:endCxn id="13" idx="1"/>
          </p:cNvCxnSpPr>
          <p:nvPr/>
        </p:nvCxnSpPr>
        <p:spPr bwMode="auto">
          <a:xfrm flipV="1">
            <a:off x="5580618" y="1679200"/>
            <a:ext cx="691687" cy="23147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6" name="직사각형 25">
            <a:extLst>
              <a:ext uri="{FF2B5EF4-FFF2-40B4-BE49-F238E27FC236}">
                <a16:creationId xmlns:a16="http://schemas.microsoft.com/office/drawing/2014/main" id="{FC7F7C42-99AC-477F-B187-0D1A841B3305}"/>
              </a:ext>
            </a:extLst>
          </p:cNvPr>
          <p:cNvSpPr/>
          <p:nvPr/>
        </p:nvSpPr>
        <p:spPr bwMode="auto">
          <a:xfrm>
            <a:off x="3819169" y="2432789"/>
            <a:ext cx="1761449" cy="599183"/>
          </a:xfrm>
          <a:prstGeom prst="rect">
            <a:avLst/>
          </a:prstGeom>
          <a:solidFill>
            <a:schemeClr val="bg2">
              <a:lumMod val="60000"/>
              <a:lumOff val="40000"/>
            </a:schemeClr>
          </a:solidFill>
          <a:ln w="34925" cap="flat" cmpd="sng" algn="ctr">
            <a:solidFill>
              <a:schemeClr val="tx2">
                <a:lumMod val="75000"/>
                <a:lumOff val="25000"/>
                <a:alpha val="56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1800" b="1"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RTOS QUEUE</a:t>
            </a:r>
          </a:p>
        </p:txBody>
      </p:sp>
      <p:sp>
        <p:nvSpPr>
          <p:cNvPr id="32" name="직사각형 31">
            <a:extLst>
              <a:ext uri="{FF2B5EF4-FFF2-40B4-BE49-F238E27FC236}">
                <a16:creationId xmlns:a16="http://schemas.microsoft.com/office/drawing/2014/main" id="{FFB25D34-C895-4562-B6D3-DF5B5E260BBC}"/>
              </a:ext>
            </a:extLst>
          </p:cNvPr>
          <p:cNvSpPr/>
          <p:nvPr/>
        </p:nvSpPr>
        <p:spPr bwMode="auto">
          <a:xfrm>
            <a:off x="3819169" y="3292308"/>
            <a:ext cx="1761449" cy="599183"/>
          </a:xfrm>
          <a:prstGeom prst="rect">
            <a:avLst/>
          </a:prstGeom>
          <a:solidFill>
            <a:schemeClr val="bg2">
              <a:lumMod val="60000"/>
              <a:lumOff val="40000"/>
            </a:schemeClr>
          </a:solidFill>
          <a:ln w="34925" cap="flat" cmpd="sng" algn="ctr">
            <a:solidFill>
              <a:schemeClr val="tx2">
                <a:lumMod val="75000"/>
                <a:lumOff val="25000"/>
                <a:alpha val="56000"/>
              </a:schemeClr>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1pPr>
            <a:lvl2pPr marL="4572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2pPr>
            <a:lvl3pPr marL="9144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3pPr>
            <a:lvl4pPr marL="13716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4pPr>
            <a:lvl5pPr marL="1828800" algn="l" rtl="0" eaLnBrk="0" fontAlgn="base" hangingPunct="0">
              <a:spcBef>
                <a:spcPct val="0"/>
              </a:spcBef>
              <a:spcAft>
                <a:spcPct val="0"/>
              </a:spcAft>
              <a:defRPr kumimoji="1" sz="1400" kern="1200">
                <a:solidFill>
                  <a:srgbClr val="FF00FF"/>
                </a:solidFill>
                <a:latin typeface="HY견고딕" panose="02030600000101010101" pitchFamily="18" charset="-127"/>
                <a:ea typeface="HY견고딕" panose="02030600000101010101" pitchFamily="18" charset="-127"/>
                <a:cs typeface="+mn-cs"/>
              </a:defRPr>
            </a:lvl5pPr>
            <a:lvl6pPr marL="22860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6pPr>
            <a:lvl7pPr marL="27432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7pPr>
            <a:lvl8pPr marL="32004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8pPr>
            <a:lvl9pPr marL="3657600" algn="l" defTabSz="914400" rtl="0" eaLnBrk="1" latinLnBrk="1" hangingPunct="1">
              <a:defRPr kumimoji="1" sz="1400" kern="1200">
                <a:solidFill>
                  <a:srgbClr val="FF00FF"/>
                </a:solidFill>
                <a:latin typeface="HY견고딕" panose="02030600000101010101" pitchFamily="18" charset="-127"/>
                <a:ea typeface="HY견고딕" panose="02030600000101010101" pitchFamily="18" charset="-127"/>
                <a:cs typeface="+mn-cs"/>
              </a:defRPr>
            </a:lvl9pPr>
          </a:lstStyle>
          <a:p>
            <a:pPr marL="0" marR="0" lvl="0" indent="0" algn="ctr" defTabSz="914400" rtl="0" eaLnBrk="0" fontAlgn="base" latinLnBrk="1" hangingPunct="0">
              <a:lnSpc>
                <a:spcPct val="100000"/>
              </a:lnSpc>
              <a:spcBef>
                <a:spcPct val="0"/>
              </a:spcBef>
              <a:spcAft>
                <a:spcPct val="0"/>
              </a:spcAft>
              <a:buClrTx/>
              <a:buSzTx/>
              <a:buFontTx/>
              <a:buNone/>
              <a:tabLst/>
              <a:defRPr/>
            </a:pPr>
            <a:r>
              <a:rPr kumimoji="1" lang="en-US" altLang="ko-KR" sz="1800" b="1" i="0" u="none" strike="noStrike" kern="1200" cap="none" spc="0" normalizeH="0" baseline="0" noProof="0" dirty="0">
                <a:ln>
                  <a:noFill/>
                </a:ln>
                <a:solidFill>
                  <a:srgbClr val="000000"/>
                </a:solidFill>
                <a:effectLst/>
                <a:uLnTx/>
                <a:uFillTx/>
                <a:latin typeface="Arial Unicode MS" pitchFamily="50" charset="-127"/>
                <a:ea typeface="Arial Unicode MS" pitchFamily="50" charset="-127"/>
                <a:cs typeface="Arial Unicode MS" pitchFamily="50" charset="-127"/>
              </a:rPr>
              <a:t>RTOS QUEUE</a:t>
            </a:r>
          </a:p>
        </p:txBody>
      </p:sp>
      <p:cxnSp>
        <p:nvCxnSpPr>
          <p:cNvPr id="20" name="직선 화살표 연결선 19">
            <a:extLst>
              <a:ext uri="{FF2B5EF4-FFF2-40B4-BE49-F238E27FC236}">
                <a16:creationId xmlns:a16="http://schemas.microsoft.com/office/drawing/2014/main" id="{ED5123C2-4209-4E1C-A65C-A3614BA6275E}"/>
              </a:ext>
            </a:extLst>
          </p:cNvPr>
          <p:cNvCxnSpPr>
            <a:endCxn id="26" idx="3"/>
          </p:cNvCxnSpPr>
          <p:nvPr/>
        </p:nvCxnSpPr>
        <p:spPr bwMode="auto">
          <a:xfrm flipH="1">
            <a:off x="5580618" y="2619050"/>
            <a:ext cx="691687" cy="11333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3" name="직선 화살표 연결선 22">
            <a:extLst>
              <a:ext uri="{FF2B5EF4-FFF2-40B4-BE49-F238E27FC236}">
                <a16:creationId xmlns:a16="http://schemas.microsoft.com/office/drawing/2014/main" id="{CDA5E57E-7B38-44E8-8D5D-04E2C0B285EA}"/>
              </a:ext>
            </a:extLst>
          </p:cNvPr>
          <p:cNvCxnSpPr>
            <a:stCxn id="26" idx="1"/>
            <a:endCxn id="11" idx="3"/>
          </p:cNvCxnSpPr>
          <p:nvPr/>
        </p:nvCxnSpPr>
        <p:spPr bwMode="auto">
          <a:xfrm flipH="1">
            <a:off x="3198630" y="2732381"/>
            <a:ext cx="620539" cy="18052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3" name="직선 화살표 연결선 32">
            <a:extLst>
              <a:ext uri="{FF2B5EF4-FFF2-40B4-BE49-F238E27FC236}">
                <a16:creationId xmlns:a16="http://schemas.microsoft.com/office/drawing/2014/main" id="{D7DC52B8-989B-4D54-BA18-6729875B2B23}"/>
              </a:ext>
            </a:extLst>
          </p:cNvPr>
          <p:cNvCxnSpPr>
            <a:stCxn id="14" idx="1"/>
            <a:endCxn id="32" idx="3"/>
          </p:cNvCxnSpPr>
          <p:nvPr/>
        </p:nvCxnSpPr>
        <p:spPr bwMode="auto">
          <a:xfrm flipH="1" flipV="1">
            <a:off x="5580618" y="3591900"/>
            <a:ext cx="691687" cy="8940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5" name="직선 화살표 연결선 34">
            <a:extLst>
              <a:ext uri="{FF2B5EF4-FFF2-40B4-BE49-F238E27FC236}">
                <a16:creationId xmlns:a16="http://schemas.microsoft.com/office/drawing/2014/main" id="{EF112A9F-DFD6-41AA-BDCF-5F9482B39F19}"/>
              </a:ext>
            </a:extLst>
          </p:cNvPr>
          <p:cNvCxnSpPr>
            <a:stCxn id="32" idx="1"/>
          </p:cNvCxnSpPr>
          <p:nvPr/>
        </p:nvCxnSpPr>
        <p:spPr bwMode="auto">
          <a:xfrm flipH="1" flipV="1">
            <a:off x="3198630" y="2980818"/>
            <a:ext cx="620539" cy="611082"/>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Tree>
    <p:extLst>
      <p:ext uri="{BB962C8B-B14F-4D97-AF65-F5344CB8AC3E}">
        <p14:creationId xmlns:p14="http://schemas.microsoft.com/office/powerpoint/2010/main" val="3643625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1227" y="365505"/>
            <a:ext cx="7122795" cy="391160"/>
          </a:xfrm>
          <a:prstGeom prst="rect">
            <a:avLst/>
          </a:prstGeom>
        </p:spPr>
        <p:txBody>
          <a:bodyPr vert="horz" wrap="square" lIns="0" tIns="12700" rIns="0" bIns="0" rtlCol="0">
            <a:spAutoFit/>
          </a:bodyPr>
          <a:lstStyle/>
          <a:p>
            <a:pPr marL="12700" algn="ctr">
              <a:lnSpc>
                <a:spcPct val="100000"/>
              </a:lnSpc>
              <a:spcBef>
                <a:spcPts val="100"/>
              </a:spcBef>
            </a:pPr>
            <a:r>
              <a:rPr spc="10" dirty="0"/>
              <a:t>Conclusio</a:t>
            </a:r>
            <a:r>
              <a:rPr lang="en-US" spc="10" dirty="0"/>
              <a:t>n</a:t>
            </a:r>
            <a:endParaRPr spc="45" dirty="0"/>
          </a:p>
        </p:txBody>
      </p:sp>
      <p:sp>
        <p:nvSpPr>
          <p:cNvPr id="4" name="object 4"/>
          <p:cNvSpPr txBox="1">
            <a:spLocks noGrp="1"/>
          </p:cNvSpPr>
          <p:nvPr>
            <p:ph type="sldNum" sz="quarter" idx="7"/>
          </p:nvPr>
        </p:nvSpPr>
        <p:spPr>
          <a:xfrm>
            <a:off x="8695942" y="6524863"/>
            <a:ext cx="371857" cy="205184"/>
          </a:xfrm>
          <a:prstGeom prst="rect">
            <a:avLst/>
          </a:prstGeom>
        </p:spPr>
        <p:txBody>
          <a:bodyPr vert="horz" wrap="square" lIns="0" tIns="0" rIns="0" bIns="0" rtlCol="0">
            <a:spAutoFit/>
          </a:bodyPr>
          <a:lstStyle/>
          <a:p>
            <a:pPr marL="38100" marR="0" lvl="0" indent="0" algn="l" defTabSz="914400" rtl="0" eaLnBrk="1" fontAlgn="auto" latinLnBrk="1" hangingPunct="1">
              <a:lnSpc>
                <a:spcPts val="1630"/>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Times New Roman"/>
                <a:ea typeface="+mn-ea"/>
                <a:cs typeface="Times New Roman"/>
              </a:rPr>
              <a:pPr marL="38100" marR="0" lvl="0" indent="0" algn="l" defTabSz="914400" rtl="0" eaLnBrk="1" fontAlgn="auto" latinLnBrk="1" hangingPunct="1">
                <a:lnSpc>
                  <a:spcPts val="1630"/>
                </a:lnSpc>
                <a:spcBef>
                  <a:spcPts val="0"/>
                </a:spcBef>
                <a:spcAft>
                  <a:spcPts val="0"/>
                </a:spcAft>
                <a:buClrTx/>
                <a:buSzTx/>
                <a:buFontTx/>
                <a:buNone/>
                <a:tabLst/>
                <a:defRPr/>
              </a:pPr>
              <a:t>48</a:t>
            </a:fld>
            <a:endParaRPr kumimoji="0" sz="14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 name="object 3"/>
          <p:cNvSpPr txBox="1"/>
          <p:nvPr/>
        </p:nvSpPr>
        <p:spPr>
          <a:xfrm>
            <a:off x="562151" y="1007207"/>
            <a:ext cx="8133791" cy="1074012"/>
          </a:xfrm>
          <a:prstGeom prst="rect">
            <a:avLst/>
          </a:prstGeom>
        </p:spPr>
        <p:txBody>
          <a:bodyPr vert="horz" wrap="square" lIns="0" tIns="73025" rIns="0" bIns="0" rtlCol="0">
            <a:spAutoFit/>
          </a:bodyPr>
          <a:lstStyle/>
          <a:p>
            <a:pPr marL="355600" marR="0" lvl="0" indent="-342900" algn="l" defTabSz="914400" rtl="0" eaLnBrk="1" fontAlgn="auto" latinLnBrk="1" hangingPunct="1">
              <a:lnSpc>
                <a:spcPct val="100000"/>
              </a:lnSpc>
              <a:spcBef>
                <a:spcPts val="575"/>
              </a:spcBef>
              <a:spcAft>
                <a:spcPts val="0"/>
              </a:spcAft>
              <a:buClrTx/>
              <a:buSzPct val="80000"/>
              <a:buFont typeface="Wingdings"/>
              <a:buChar char=""/>
              <a:tabLst>
                <a:tab pos="354965" algn="l"/>
                <a:tab pos="355600" algn="l"/>
              </a:tabLst>
              <a:defRPr/>
            </a:pPr>
            <a:r>
              <a:rPr kumimoji="0" lang="en-US" sz="2000" b="1" i="0" u="none" strike="noStrike" kern="1200" cap="none" spc="-35" normalizeH="0" baseline="0" noProof="0" dirty="0">
                <a:ln>
                  <a:noFill/>
                </a:ln>
                <a:solidFill>
                  <a:prstClr val="black"/>
                </a:solidFill>
                <a:effectLst/>
                <a:uLnTx/>
                <a:uFillTx/>
                <a:latin typeface="Arial"/>
                <a:ea typeface="+mn-ea"/>
                <a:cs typeface="Arial"/>
              </a:rPr>
              <a:t>H/W develop is really hard. And consume many money first time.</a:t>
            </a:r>
          </a:p>
          <a:p>
            <a:pPr marL="355600" marR="0" lvl="0" indent="-342900" algn="l" defTabSz="914400" rtl="0" eaLnBrk="1" fontAlgn="auto" latinLnBrk="1" hangingPunct="1">
              <a:lnSpc>
                <a:spcPct val="100000"/>
              </a:lnSpc>
              <a:spcBef>
                <a:spcPts val="575"/>
              </a:spcBef>
              <a:spcAft>
                <a:spcPts val="0"/>
              </a:spcAft>
              <a:buClrTx/>
              <a:buSzPct val="80000"/>
              <a:buFont typeface="Wingdings"/>
              <a:buChar char=""/>
              <a:tabLst>
                <a:tab pos="354965" algn="l"/>
                <a:tab pos="355600" algn="l"/>
              </a:tabLst>
              <a:defRPr/>
            </a:pPr>
            <a:r>
              <a:rPr kumimoji="0" lang="en-US" sz="2000" b="1" i="0" u="none" strike="noStrike" kern="1200" cap="none" spc="-35" normalizeH="0" baseline="0" noProof="0" dirty="0">
                <a:ln>
                  <a:noFill/>
                </a:ln>
                <a:solidFill>
                  <a:prstClr val="black"/>
                </a:solidFill>
                <a:effectLst/>
                <a:uLnTx/>
                <a:uFillTx/>
                <a:latin typeface="Arial"/>
                <a:ea typeface="+mn-ea"/>
                <a:cs typeface="Arial"/>
              </a:rPr>
              <a:t>ESP32 and first mesh protocol has no problem but Android implementation had issue with BLE MESH. So we waste too much time.</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pic>
        <p:nvPicPr>
          <p:cNvPr id="6" name="그림 5" descr="전자기기, 회로이(가) 표시된 사진&#10;&#10;자동 생성된 설명">
            <a:extLst>
              <a:ext uri="{FF2B5EF4-FFF2-40B4-BE49-F238E27FC236}">
                <a16:creationId xmlns:a16="http://schemas.microsoft.com/office/drawing/2014/main" id="{9784DC35-FC54-41B7-AC9B-0AD8D1C02D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0742" y="2133600"/>
            <a:ext cx="5022516" cy="3886200"/>
          </a:xfrm>
          <a:prstGeom prst="rect">
            <a:avLst/>
          </a:prstGeom>
        </p:spPr>
      </p:pic>
      <p:sp>
        <p:nvSpPr>
          <p:cNvPr id="7" name="object 3">
            <a:extLst>
              <a:ext uri="{FF2B5EF4-FFF2-40B4-BE49-F238E27FC236}">
                <a16:creationId xmlns:a16="http://schemas.microsoft.com/office/drawing/2014/main" id="{BCA74320-C139-4401-88DD-FF04E8A8327C}"/>
              </a:ext>
            </a:extLst>
          </p:cNvPr>
          <p:cNvSpPr txBox="1"/>
          <p:nvPr/>
        </p:nvSpPr>
        <p:spPr>
          <a:xfrm>
            <a:off x="575728" y="6019800"/>
            <a:ext cx="8133791" cy="689291"/>
          </a:xfrm>
          <a:prstGeom prst="rect">
            <a:avLst/>
          </a:prstGeom>
        </p:spPr>
        <p:txBody>
          <a:bodyPr vert="horz" wrap="square" lIns="0" tIns="73025" rIns="0" bIns="0" rtlCol="0">
            <a:spAutoFit/>
          </a:bodyPr>
          <a:lstStyle/>
          <a:p>
            <a:pPr marL="12700" marR="0" lvl="0" indent="0" algn="l" defTabSz="914400" rtl="0" eaLnBrk="1" fontAlgn="auto" latinLnBrk="1" hangingPunct="1">
              <a:lnSpc>
                <a:spcPct val="100000"/>
              </a:lnSpc>
              <a:spcBef>
                <a:spcPts val="575"/>
              </a:spcBef>
              <a:spcAft>
                <a:spcPts val="0"/>
              </a:spcAft>
              <a:buClrTx/>
              <a:buSzPct val="80000"/>
              <a:buFontTx/>
              <a:buNone/>
              <a:tabLst>
                <a:tab pos="354965" algn="l"/>
                <a:tab pos="355600" algn="l"/>
              </a:tabLst>
              <a:defRPr/>
            </a:pPr>
            <a:r>
              <a:rPr kumimoji="0" lang="en-US" sz="2000" b="0" i="0" u="none" strike="noStrike" kern="1200" cap="none" spc="0" normalizeH="0" baseline="0" noProof="0" dirty="0">
                <a:ln>
                  <a:noFill/>
                </a:ln>
                <a:solidFill>
                  <a:prstClr val="black"/>
                </a:solidFill>
                <a:effectLst/>
                <a:uLnTx/>
                <a:uFillTx/>
                <a:latin typeface="Arial"/>
                <a:ea typeface="+mn-ea"/>
                <a:cs typeface="Arial"/>
              </a:rPr>
              <a:t>While assembly MCU Module by soldering thermal spread issue make VDD and VSS’s line closed (Very dangerous)  </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Tree>
    <p:extLst>
      <p:ext uri="{BB962C8B-B14F-4D97-AF65-F5344CB8AC3E}">
        <p14:creationId xmlns:p14="http://schemas.microsoft.com/office/powerpoint/2010/main" val="299024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1227" y="365505"/>
            <a:ext cx="7122795" cy="391160"/>
          </a:xfrm>
          <a:prstGeom prst="rect">
            <a:avLst/>
          </a:prstGeom>
        </p:spPr>
        <p:txBody>
          <a:bodyPr vert="horz" wrap="square" lIns="0" tIns="12700" rIns="0" bIns="0" rtlCol="0">
            <a:spAutoFit/>
          </a:bodyPr>
          <a:lstStyle/>
          <a:p>
            <a:pPr marL="12700" algn="ctr">
              <a:lnSpc>
                <a:spcPct val="100000"/>
              </a:lnSpc>
              <a:spcBef>
                <a:spcPts val="100"/>
              </a:spcBef>
            </a:pPr>
            <a:r>
              <a:rPr lang="en-US" spc="10" dirty="0"/>
              <a:t>Future</a:t>
            </a:r>
            <a:endParaRPr spc="45"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1" hangingPunct="1">
              <a:lnSpc>
                <a:spcPts val="1630"/>
              </a:lnSpc>
              <a:spcBef>
                <a:spcPts val="0"/>
              </a:spcBef>
              <a:spcAft>
                <a:spcPts val="0"/>
              </a:spcAft>
              <a:buClrTx/>
              <a:buSzTx/>
              <a:buFontTx/>
              <a:buNone/>
              <a:tabLst/>
              <a:defRPr/>
            </a:pPr>
            <a:fld id="{81D60167-4931-47E6-BA6A-407CBD079E47}" type="slidenum">
              <a:rPr kumimoji="0" sz="1400" b="0" i="0" u="none" strike="noStrike" kern="1200" cap="none" spc="0" normalizeH="0" baseline="0" noProof="0" dirty="0">
                <a:ln>
                  <a:noFill/>
                </a:ln>
                <a:solidFill>
                  <a:prstClr val="black"/>
                </a:solidFill>
                <a:effectLst/>
                <a:uLnTx/>
                <a:uFillTx/>
                <a:latin typeface="Times New Roman"/>
                <a:ea typeface="+mn-ea"/>
                <a:cs typeface="Times New Roman"/>
              </a:rPr>
              <a:pPr marL="38100" marR="0" lvl="0" indent="0" algn="l" defTabSz="914400" rtl="0" eaLnBrk="1" fontAlgn="auto" latinLnBrk="1" hangingPunct="1">
                <a:lnSpc>
                  <a:spcPts val="1630"/>
                </a:lnSpc>
                <a:spcBef>
                  <a:spcPts val="0"/>
                </a:spcBef>
                <a:spcAft>
                  <a:spcPts val="0"/>
                </a:spcAft>
                <a:buClrTx/>
                <a:buSzTx/>
                <a:buFontTx/>
                <a:buNone/>
                <a:tabLst/>
                <a:defRPr/>
              </a:pPr>
              <a:t>49</a:t>
            </a:fld>
            <a:endParaRPr kumimoji="0" sz="14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 name="object 3"/>
          <p:cNvSpPr txBox="1"/>
          <p:nvPr/>
        </p:nvSpPr>
        <p:spPr>
          <a:xfrm>
            <a:off x="562152" y="1007207"/>
            <a:ext cx="7972248" cy="443070"/>
          </a:xfrm>
          <a:prstGeom prst="rect">
            <a:avLst/>
          </a:prstGeom>
        </p:spPr>
        <p:txBody>
          <a:bodyPr vert="horz" wrap="square" lIns="0" tIns="73025" rIns="0" bIns="0" rtlCol="0">
            <a:spAutoFit/>
          </a:bodyPr>
          <a:lstStyle/>
          <a:p>
            <a:pPr marL="12700" marR="0" lvl="0" indent="0" algn="ctr" defTabSz="914400" rtl="0" eaLnBrk="1" fontAlgn="auto" latinLnBrk="1" hangingPunct="1">
              <a:lnSpc>
                <a:spcPct val="100000"/>
              </a:lnSpc>
              <a:spcBef>
                <a:spcPts val="575"/>
              </a:spcBef>
              <a:spcAft>
                <a:spcPts val="0"/>
              </a:spcAft>
              <a:buClrTx/>
              <a:buSzPct val="80000"/>
              <a:buFontTx/>
              <a:buNone/>
              <a:tabLst>
                <a:tab pos="354965" algn="l"/>
                <a:tab pos="355600" algn="l"/>
              </a:tabLst>
              <a:defRPr/>
            </a:pPr>
            <a:r>
              <a:rPr kumimoji="0" lang="en-US" sz="2400" b="1" i="0" u="none" strike="noStrike" kern="1200" cap="none" spc="-35" normalizeH="0" baseline="0" noProof="0" dirty="0">
                <a:ln>
                  <a:noFill/>
                </a:ln>
                <a:solidFill>
                  <a:prstClr val="black"/>
                </a:solidFill>
                <a:effectLst/>
                <a:uLnTx/>
                <a:uFillTx/>
                <a:latin typeface="Arial"/>
                <a:ea typeface="+mn-ea"/>
                <a:cs typeface="Arial"/>
              </a:rPr>
              <a:t>If I design and renew this project ….</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3">
            <a:extLst>
              <a:ext uri="{FF2B5EF4-FFF2-40B4-BE49-F238E27FC236}">
                <a16:creationId xmlns:a16="http://schemas.microsoft.com/office/drawing/2014/main" id="{46CE2B28-BDFB-4CE9-B9F8-2FB96991BAB1}"/>
              </a:ext>
            </a:extLst>
          </p:cNvPr>
          <p:cNvSpPr txBox="1"/>
          <p:nvPr/>
        </p:nvSpPr>
        <p:spPr>
          <a:xfrm>
            <a:off x="562152" y="1700819"/>
            <a:ext cx="7972248" cy="350737"/>
          </a:xfrm>
          <a:prstGeom prst="rect">
            <a:avLst/>
          </a:prstGeom>
        </p:spPr>
        <p:txBody>
          <a:bodyPr vert="horz" wrap="square" lIns="0" tIns="73025" rIns="0" bIns="0" rtlCol="0">
            <a:spAutoFit/>
          </a:bodyPr>
          <a:lstStyle/>
          <a:p>
            <a:pPr marL="12700" marR="0" lvl="0" indent="0" algn="l" defTabSz="914400" rtl="0" eaLnBrk="1" fontAlgn="auto" latinLnBrk="1" hangingPunct="1">
              <a:lnSpc>
                <a:spcPct val="100000"/>
              </a:lnSpc>
              <a:spcBef>
                <a:spcPts val="575"/>
              </a:spcBef>
              <a:spcAft>
                <a:spcPts val="0"/>
              </a:spcAft>
              <a:buClrTx/>
              <a:buSzPct val="80000"/>
              <a:buFontTx/>
              <a:buNone/>
              <a:tabLst>
                <a:tab pos="354965" algn="l"/>
                <a:tab pos="355600" algn="l"/>
              </a:tabLst>
              <a:defRPr/>
            </a:pPr>
            <a:r>
              <a:rPr kumimoji="0" lang="en-US" sz="1800" b="0" i="0" u="none" strike="noStrike" kern="1200" cap="none" spc="-35" normalizeH="0" baseline="0" noProof="0" dirty="0">
                <a:ln>
                  <a:noFill/>
                </a:ln>
                <a:solidFill>
                  <a:prstClr val="black"/>
                </a:solidFill>
                <a:effectLst/>
                <a:uLnTx/>
                <a:uFillTx/>
                <a:latin typeface="Arial"/>
                <a:ea typeface="+mn-ea"/>
                <a:cs typeface="Arial"/>
              </a:rPr>
              <a:t>Using open Thread(Google Nest) with Nordic Semiconductor’s NRF52xxx chips. </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7" name="object 3">
            <a:extLst>
              <a:ext uri="{FF2B5EF4-FFF2-40B4-BE49-F238E27FC236}">
                <a16:creationId xmlns:a16="http://schemas.microsoft.com/office/drawing/2014/main" id="{69DCD109-A4DF-44A2-89BA-61A88E964F82}"/>
              </a:ext>
            </a:extLst>
          </p:cNvPr>
          <p:cNvSpPr txBox="1"/>
          <p:nvPr/>
        </p:nvSpPr>
        <p:spPr>
          <a:xfrm>
            <a:off x="562152" y="2209800"/>
            <a:ext cx="7972248" cy="350737"/>
          </a:xfrm>
          <a:prstGeom prst="rect">
            <a:avLst/>
          </a:prstGeom>
        </p:spPr>
        <p:txBody>
          <a:bodyPr vert="horz" wrap="square" lIns="0" tIns="73025" rIns="0" bIns="0" rtlCol="0">
            <a:spAutoFit/>
          </a:bodyPr>
          <a:lstStyle/>
          <a:p>
            <a:pPr marL="12700" marR="0" lvl="0" indent="0" algn="l" defTabSz="914400" rtl="0" eaLnBrk="1" fontAlgn="auto" latinLnBrk="1" hangingPunct="1">
              <a:lnSpc>
                <a:spcPct val="100000"/>
              </a:lnSpc>
              <a:spcBef>
                <a:spcPts val="575"/>
              </a:spcBef>
              <a:spcAft>
                <a:spcPts val="0"/>
              </a:spcAft>
              <a:buClrTx/>
              <a:buSzPct val="80000"/>
              <a:buFontTx/>
              <a:buNone/>
              <a:tabLst>
                <a:tab pos="354965" algn="l"/>
                <a:tab pos="355600" algn="l"/>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Much faster and more stable than BLE Mesh.</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pic>
        <p:nvPicPr>
          <p:cNvPr id="4098" name="Picture 2" descr="open thread에 대한 이미지 검색결과">
            <a:extLst>
              <a:ext uri="{FF2B5EF4-FFF2-40B4-BE49-F238E27FC236}">
                <a16:creationId xmlns:a16="http://schemas.microsoft.com/office/drawing/2014/main" id="{E89AD8FF-8D4C-44D7-B547-81D5AC50E9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24200"/>
            <a:ext cx="3886200" cy="29207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pen thread에 대한 이미지 검색결과">
            <a:extLst>
              <a:ext uri="{FF2B5EF4-FFF2-40B4-BE49-F238E27FC236}">
                <a16:creationId xmlns:a16="http://schemas.microsoft.com/office/drawing/2014/main" id="{19DF676F-D760-41F2-8ADC-21C7A09607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8640" y="3691908"/>
            <a:ext cx="4800600" cy="1827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dirty="0">
                <a:latin typeface="Arial Black" panose="020B0A04020102020204" pitchFamily="34" charset="0"/>
              </a:rPr>
              <a:t>Application introduce</a:t>
            </a: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sp>
        <p:nvSpPr>
          <p:cNvPr id="12" name="Content Placeholder 2">
            <a:extLst>
              <a:ext uri="{FF2B5EF4-FFF2-40B4-BE49-F238E27FC236}">
                <a16:creationId xmlns:a16="http://schemas.microsoft.com/office/drawing/2014/main" id="{CCEE211C-1E30-4871-B9A1-1EA71A64881B}"/>
              </a:ext>
            </a:extLst>
          </p:cNvPr>
          <p:cNvSpPr txBox="1">
            <a:spLocks/>
          </p:cNvSpPr>
          <p:nvPr/>
        </p:nvSpPr>
        <p:spPr bwMode="auto">
          <a:xfrm>
            <a:off x="275739" y="1625599"/>
            <a:ext cx="4079875"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Background color blue</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4 Fragments</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p:txBody>
      </p:sp>
      <p:pic>
        <p:nvPicPr>
          <p:cNvPr id="15" name="그림 14">
            <a:extLst>
              <a:ext uri="{FF2B5EF4-FFF2-40B4-BE49-F238E27FC236}">
                <a16:creationId xmlns:a16="http://schemas.microsoft.com/office/drawing/2014/main" id="{3EBCFBB1-3227-4103-9357-3870A43CEDB0}"/>
              </a:ext>
            </a:extLst>
          </p:cNvPr>
          <p:cNvPicPr>
            <a:picLocks noChangeAspect="1"/>
          </p:cNvPicPr>
          <p:nvPr/>
        </p:nvPicPr>
        <p:blipFill>
          <a:blip r:embed="rId2"/>
          <a:stretch>
            <a:fillRect/>
          </a:stretch>
        </p:blipFill>
        <p:spPr>
          <a:xfrm>
            <a:off x="4907554" y="1082180"/>
            <a:ext cx="3857591" cy="5357649"/>
          </a:xfrm>
          <a:prstGeom prst="rect">
            <a:avLst/>
          </a:prstGeom>
        </p:spPr>
      </p:pic>
      <p:pic>
        <p:nvPicPr>
          <p:cNvPr id="16" name="그림 15">
            <a:extLst>
              <a:ext uri="{FF2B5EF4-FFF2-40B4-BE49-F238E27FC236}">
                <a16:creationId xmlns:a16="http://schemas.microsoft.com/office/drawing/2014/main" id="{640503B0-5020-40D6-B506-1AFEF5F21A48}"/>
              </a:ext>
            </a:extLst>
          </p:cNvPr>
          <p:cNvPicPr>
            <a:picLocks noChangeAspect="1"/>
          </p:cNvPicPr>
          <p:nvPr/>
        </p:nvPicPr>
        <p:blipFill>
          <a:blip r:embed="rId3"/>
          <a:stretch>
            <a:fillRect/>
          </a:stretch>
        </p:blipFill>
        <p:spPr>
          <a:xfrm>
            <a:off x="2622788" y="4220772"/>
            <a:ext cx="962025" cy="704850"/>
          </a:xfrm>
          <a:prstGeom prst="rect">
            <a:avLst/>
          </a:prstGeom>
        </p:spPr>
      </p:pic>
      <p:pic>
        <p:nvPicPr>
          <p:cNvPr id="17" name="그림 16">
            <a:extLst>
              <a:ext uri="{FF2B5EF4-FFF2-40B4-BE49-F238E27FC236}">
                <a16:creationId xmlns:a16="http://schemas.microsoft.com/office/drawing/2014/main" id="{17167A0C-1C45-4B9D-A9D4-1121530B4D0B}"/>
              </a:ext>
            </a:extLst>
          </p:cNvPr>
          <p:cNvPicPr>
            <a:picLocks noChangeAspect="1"/>
          </p:cNvPicPr>
          <p:nvPr/>
        </p:nvPicPr>
        <p:blipFill>
          <a:blip r:embed="rId4"/>
          <a:stretch>
            <a:fillRect/>
          </a:stretch>
        </p:blipFill>
        <p:spPr>
          <a:xfrm>
            <a:off x="718044" y="4164623"/>
            <a:ext cx="1085850" cy="733425"/>
          </a:xfrm>
          <a:prstGeom prst="rect">
            <a:avLst/>
          </a:prstGeom>
        </p:spPr>
      </p:pic>
      <p:pic>
        <p:nvPicPr>
          <p:cNvPr id="18" name="그림 17">
            <a:extLst>
              <a:ext uri="{FF2B5EF4-FFF2-40B4-BE49-F238E27FC236}">
                <a16:creationId xmlns:a16="http://schemas.microsoft.com/office/drawing/2014/main" id="{B7C1C53A-4957-42E3-A51A-A2E9C07A6FB9}"/>
              </a:ext>
            </a:extLst>
          </p:cNvPr>
          <p:cNvPicPr>
            <a:picLocks noChangeAspect="1"/>
          </p:cNvPicPr>
          <p:nvPr/>
        </p:nvPicPr>
        <p:blipFill>
          <a:blip r:embed="rId5"/>
          <a:stretch>
            <a:fillRect/>
          </a:stretch>
        </p:blipFill>
        <p:spPr>
          <a:xfrm>
            <a:off x="760906" y="5355334"/>
            <a:ext cx="1000125" cy="685800"/>
          </a:xfrm>
          <a:prstGeom prst="rect">
            <a:avLst/>
          </a:prstGeom>
        </p:spPr>
      </p:pic>
      <p:pic>
        <p:nvPicPr>
          <p:cNvPr id="19" name="그림 18">
            <a:extLst>
              <a:ext uri="{FF2B5EF4-FFF2-40B4-BE49-F238E27FC236}">
                <a16:creationId xmlns:a16="http://schemas.microsoft.com/office/drawing/2014/main" id="{71F2FDD9-C9B3-406E-966A-1A649B776E20}"/>
              </a:ext>
            </a:extLst>
          </p:cNvPr>
          <p:cNvPicPr>
            <a:picLocks noChangeAspect="1"/>
          </p:cNvPicPr>
          <p:nvPr/>
        </p:nvPicPr>
        <p:blipFill>
          <a:blip r:embed="rId6"/>
          <a:stretch>
            <a:fillRect/>
          </a:stretch>
        </p:blipFill>
        <p:spPr>
          <a:xfrm>
            <a:off x="2622788" y="5272367"/>
            <a:ext cx="981075" cy="714375"/>
          </a:xfrm>
          <a:prstGeom prst="rect">
            <a:avLst/>
          </a:prstGeom>
        </p:spPr>
      </p:pic>
    </p:spTree>
    <p:extLst>
      <p:ext uri="{BB962C8B-B14F-4D97-AF65-F5344CB8AC3E}">
        <p14:creationId xmlns:p14="http://schemas.microsoft.com/office/powerpoint/2010/main" val="3789062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6845">
              <a:lnSpc>
                <a:spcPct val="100000"/>
              </a:lnSpc>
              <a:spcBef>
                <a:spcPts val="100"/>
              </a:spcBef>
            </a:pPr>
            <a:r>
              <a:rPr spc="-20" dirty="0"/>
              <a:t>Demonstration</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50</a:t>
            </a:fld>
            <a:endParaRPr dirty="0"/>
          </a:p>
        </p:txBody>
      </p:sp>
      <p:pic>
        <p:nvPicPr>
          <p:cNvPr id="7" name="그림 6" descr="회로이(가) 표시된 사진&#10;&#10;자동 생성된 설명">
            <a:extLst>
              <a:ext uri="{FF2B5EF4-FFF2-40B4-BE49-F238E27FC236}">
                <a16:creationId xmlns:a16="http://schemas.microsoft.com/office/drawing/2014/main" id="{22EE14C8-C7FB-47FF-BC50-D09B367C31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66800"/>
            <a:ext cx="9144000" cy="6096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6845">
              <a:lnSpc>
                <a:spcPct val="100000"/>
              </a:lnSpc>
              <a:spcBef>
                <a:spcPts val="100"/>
              </a:spcBef>
            </a:pPr>
            <a:r>
              <a:rPr spc="-20" dirty="0"/>
              <a:t>Demonstration</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51</a:t>
            </a:fld>
            <a:endParaRPr dirty="0"/>
          </a:p>
        </p:txBody>
      </p:sp>
      <p:pic>
        <p:nvPicPr>
          <p:cNvPr id="5" name="그림 4" descr="테이블, 컴퓨터이(가) 표시된 사진&#10;&#10;자동 생성된 설명">
            <a:extLst>
              <a:ext uri="{FF2B5EF4-FFF2-40B4-BE49-F238E27FC236}">
                <a16:creationId xmlns:a16="http://schemas.microsoft.com/office/drawing/2014/main" id="{9310A2ED-74A1-4611-B897-0A820295B1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0600"/>
            <a:ext cx="9144000" cy="6096000"/>
          </a:xfrm>
          <a:prstGeom prst="rect">
            <a:avLst/>
          </a:prstGeom>
        </p:spPr>
      </p:pic>
      <p:sp>
        <p:nvSpPr>
          <p:cNvPr id="6" name="TextBox 5">
            <a:extLst>
              <a:ext uri="{FF2B5EF4-FFF2-40B4-BE49-F238E27FC236}">
                <a16:creationId xmlns:a16="http://schemas.microsoft.com/office/drawing/2014/main" id="{F573CE44-30C0-4FD2-9970-19A80D6A3034}"/>
              </a:ext>
            </a:extLst>
          </p:cNvPr>
          <p:cNvSpPr txBox="1"/>
          <p:nvPr/>
        </p:nvSpPr>
        <p:spPr>
          <a:xfrm>
            <a:off x="3276600" y="1600200"/>
            <a:ext cx="4572000" cy="1077218"/>
          </a:xfrm>
          <a:prstGeom prst="rect">
            <a:avLst/>
          </a:prstGeom>
          <a:noFill/>
        </p:spPr>
        <p:txBody>
          <a:bodyPr wrap="square" rtlCol="0">
            <a:spAutoFit/>
          </a:bodyPr>
          <a:lstStyle/>
          <a:p>
            <a:r>
              <a:rPr lang="en-US" altLang="ko-KR" sz="3200" b="1" dirty="0">
                <a:highlight>
                  <a:srgbClr val="FFFF00"/>
                </a:highlight>
              </a:rPr>
              <a:t>4 Buttons and 4 LEDs</a:t>
            </a:r>
          </a:p>
          <a:p>
            <a:r>
              <a:rPr lang="en-US" altLang="ko-KR" sz="3200" b="1" dirty="0">
                <a:highlight>
                  <a:srgbClr val="FFFF00"/>
                </a:highlight>
              </a:rPr>
              <a:t>For demonstration of I/O</a:t>
            </a:r>
            <a:endParaRPr lang="ko-KR" altLang="en-US" sz="3200" b="1" dirty="0">
              <a:highlight>
                <a:srgbClr val="FFFF00"/>
              </a:highlight>
            </a:endParaRPr>
          </a:p>
        </p:txBody>
      </p:sp>
    </p:spTree>
    <p:extLst>
      <p:ext uri="{BB962C8B-B14F-4D97-AF65-F5344CB8AC3E}">
        <p14:creationId xmlns:p14="http://schemas.microsoft.com/office/powerpoint/2010/main" val="1851197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6845">
              <a:lnSpc>
                <a:spcPct val="100000"/>
              </a:lnSpc>
              <a:spcBef>
                <a:spcPts val="100"/>
              </a:spcBef>
            </a:pPr>
            <a:r>
              <a:rPr spc="-20" dirty="0"/>
              <a:t>Demonstration</a:t>
            </a: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ts val="1630"/>
              </a:lnSpc>
            </a:pPr>
            <a:fld id="{81D60167-4931-47E6-BA6A-407CBD079E47}" type="slidenum">
              <a:rPr dirty="0"/>
              <a:t>52</a:t>
            </a:fld>
            <a:endParaRPr dirty="0"/>
          </a:p>
        </p:txBody>
      </p:sp>
      <p:pic>
        <p:nvPicPr>
          <p:cNvPr id="6" name="그림 5" descr="실내, 컴퓨터, 책상, 테이블이(가) 표시된 사진&#10;&#10;자동 생성된 설명">
            <a:extLst>
              <a:ext uri="{FF2B5EF4-FFF2-40B4-BE49-F238E27FC236}">
                <a16:creationId xmlns:a16="http://schemas.microsoft.com/office/drawing/2014/main" id="{A90295DC-6FF4-43F3-AD7A-501A28182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82053"/>
            <a:ext cx="9144000" cy="6096000"/>
          </a:xfrm>
          <a:prstGeom prst="rect">
            <a:avLst/>
          </a:prstGeom>
        </p:spPr>
      </p:pic>
      <p:grpSp>
        <p:nvGrpSpPr>
          <p:cNvPr id="22" name="그룹 21">
            <a:extLst>
              <a:ext uri="{FF2B5EF4-FFF2-40B4-BE49-F238E27FC236}">
                <a16:creationId xmlns:a16="http://schemas.microsoft.com/office/drawing/2014/main" id="{FA89AA92-075E-458F-9117-BD373DA7686B}"/>
              </a:ext>
            </a:extLst>
          </p:cNvPr>
          <p:cNvGrpSpPr/>
          <p:nvPr/>
        </p:nvGrpSpPr>
        <p:grpSpPr>
          <a:xfrm>
            <a:off x="988304" y="1348835"/>
            <a:ext cx="6632640" cy="2176560"/>
            <a:chOff x="988304" y="1348835"/>
            <a:chExt cx="6632640" cy="2176560"/>
          </a:xfrm>
        </p:grpSpPr>
        <mc:AlternateContent xmlns:mc="http://schemas.openxmlformats.org/markup-compatibility/2006" xmlns:p14="http://schemas.microsoft.com/office/powerpoint/2010/main">
          <mc:Choice Requires="p14">
            <p:contentPart p14:bwMode="auto" r:id="rId4">
              <p14:nvContentPartPr>
                <p14:cNvPr id="8" name="잉크 7">
                  <a:extLst>
                    <a:ext uri="{FF2B5EF4-FFF2-40B4-BE49-F238E27FC236}">
                      <a16:creationId xmlns:a16="http://schemas.microsoft.com/office/drawing/2014/main" id="{57967DCF-8BBC-4278-ADF5-925A1A2889FC}"/>
                    </a:ext>
                  </a:extLst>
                </p14:cNvPr>
                <p14:cNvContentPartPr/>
                <p14:nvPr/>
              </p14:nvContentPartPr>
              <p14:xfrm>
                <a:off x="988304" y="1679675"/>
                <a:ext cx="3256920" cy="1845720"/>
              </p14:xfrm>
            </p:contentPart>
          </mc:Choice>
          <mc:Fallback xmlns="">
            <p:pic>
              <p:nvPicPr>
                <p:cNvPr id="8" name="잉크 7">
                  <a:extLst>
                    <a:ext uri="{FF2B5EF4-FFF2-40B4-BE49-F238E27FC236}">
                      <a16:creationId xmlns:a16="http://schemas.microsoft.com/office/drawing/2014/main" id="{57967DCF-8BBC-4278-ADF5-925A1A2889FC}"/>
                    </a:ext>
                  </a:extLst>
                </p:cNvPr>
                <p:cNvPicPr/>
                <p:nvPr/>
              </p:nvPicPr>
              <p:blipFill>
                <a:blip r:embed="rId5"/>
                <a:stretch>
                  <a:fillRect/>
                </a:stretch>
              </p:blipFill>
              <p:spPr>
                <a:xfrm>
                  <a:off x="970664" y="1661675"/>
                  <a:ext cx="3292560" cy="1881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잉크 8">
                  <a:extLst>
                    <a:ext uri="{FF2B5EF4-FFF2-40B4-BE49-F238E27FC236}">
                      <a16:creationId xmlns:a16="http://schemas.microsoft.com/office/drawing/2014/main" id="{27FC43CA-6EF9-48A0-BA07-C554D0FD59CD}"/>
                    </a:ext>
                  </a:extLst>
                </p14:cNvPr>
                <p14:cNvContentPartPr/>
                <p14:nvPr/>
              </p14:nvContentPartPr>
              <p14:xfrm>
                <a:off x="4286624" y="2038595"/>
                <a:ext cx="276840" cy="235080"/>
              </p14:xfrm>
            </p:contentPart>
          </mc:Choice>
          <mc:Fallback xmlns="">
            <p:pic>
              <p:nvPicPr>
                <p:cNvPr id="9" name="잉크 8">
                  <a:extLst>
                    <a:ext uri="{FF2B5EF4-FFF2-40B4-BE49-F238E27FC236}">
                      <a16:creationId xmlns:a16="http://schemas.microsoft.com/office/drawing/2014/main" id="{27FC43CA-6EF9-48A0-BA07-C554D0FD59CD}"/>
                    </a:ext>
                  </a:extLst>
                </p:cNvPr>
                <p:cNvPicPr/>
                <p:nvPr/>
              </p:nvPicPr>
              <p:blipFill>
                <a:blip r:embed="rId7"/>
                <a:stretch>
                  <a:fillRect/>
                </a:stretch>
              </p:blipFill>
              <p:spPr>
                <a:xfrm>
                  <a:off x="4268984" y="2020595"/>
                  <a:ext cx="3124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잉크 9">
                  <a:extLst>
                    <a:ext uri="{FF2B5EF4-FFF2-40B4-BE49-F238E27FC236}">
                      <a16:creationId xmlns:a16="http://schemas.microsoft.com/office/drawing/2014/main" id="{7A57DD4D-A0AB-415C-B053-A9CF7B938B62}"/>
                    </a:ext>
                  </a:extLst>
                </p14:cNvPr>
                <p14:cNvContentPartPr/>
                <p14:nvPr/>
              </p14:nvContentPartPr>
              <p14:xfrm>
                <a:off x="4325864" y="2063795"/>
                <a:ext cx="519480" cy="68040"/>
              </p14:xfrm>
            </p:contentPart>
          </mc:Choice>
          <mc:Fallback xmlns="">
            <p:pic>
              <p:nvPicPr>
                <p:cNvPr id="10" name="잉크 9">
                  <a:extLst>
                    <a:ext uri="{FF2B5EF4-FFF2-40B4-BE49-F238E27FC236}">
                      <a16:creationId xmlns:a16="http://schemas.microsoft.com/office/drawing/2014/main" id="{7A57DD4D-A0AB-415C-B053-A9CF7B938B62}"/>
                    </a:ext>
                  </a:extLst>
                </p:cNvPr>
                <p:cNvPicPr/>
                <p:nvPr/>
              </p:nvPicPr>
              <p:blipFill>
                <a:blip r:embed="rId9"/>
                <a:stretch>
                  <a:fillRect/>
                </a:stretch>
              </p:blipFill>
              <p:spPr>
                <a:xfrm>
                  <a:off x="4308224" y="2046155"/>
                  <a:ext cx="5551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잉크 10">
                  <a:extLst>
                    <a:ext uri="{FF2B5EF4-FFF2-40B4-BE49-F238E27FC236}">
                      <a16:creationId xmlns:a16="http://schemas.microsoft.com/office/drawing/2014/main" id="{7A21FCC8-623D-41B0-8BBB-B0FBDB26EF63}"/>
                    </a:ext>
                  </a:extLst>
                </p14:cNvPr>
                <p14:cNvContentPartPr/>
                <p14:nvPr/>
              </p14:nvContentPartPr>
              <p14:xfrm>
                <a:off x="5026424" y="1725395"/>
                <a:ext cx="101160" cy="550800"/>
              </p14:xfrm>
            </p:contentPart>
          </mc:Choice>
          <mc:Fallback xmlns="">
            <p:pic>
              <p:nvPicPr>
                <p:cNvPr id="11" name="잉크 10">
                  <a:extLst>
                    <a:ext uri="{FF2B5EF4-FFF2-40B4-BE49-F238E27FC236}">
                      <a16:creationId xmlns:a16="http://schemas.microsoft.com/office/drawing/2014/main" id="{7A21FCC8-623D-41B0-8BBB-B0FBDB26EF63}"/>
                    </a:ext>
                  </a:extLst>
                </p:cNvPr>
                <p:cNvPicPr/>
                <p:nvPr/>
              </p:nvPicPr>
              <p:blipFill>
                <a:blip r:embed="rId11"/>
                <a:stretch>
                  <a:fillRect/>
                </a:stretch>
              </p:blipFill>
              <p:spPr>
                <a:xfrm>
                  <a:off x="5008424" y="1707395"/>
                  <a:ext cx="13680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잉크 11">
                  <a:extLst>
                    <a:ext uri="{FF2B5EF4-FFF2-40B4-BE49-F238E27FC236}">
                      <a16:creationId xmlns:a16="http://schemas.microsoft.com/office/drawing/2014/main" id="{A8520BF9-52FE-4164-B5F4-2A1ADCC1CF42}"/>
                    </a:ext>
                  </a:extLst>
                </p14:cNvPr>
                <p14:cNvContentPartPr/>
                <p14:nvPr/>
              </p14:nvContentPartPr>
              <p14:xfrm>
                <a:off x="5011664" y="1750235"/>
                <a:ext cx="344520" cy="435960"/>
              </p14:xfrm>
            </p:contentPart>
          </mc:Choice>
          <mc:Fallback xmlns="">
            <p:pic>
              <p:nvPicPr>
                <p:cNvPr id="12" name="잉크 11">
                  <a:extLst>
                    <a:ext uri="{FF2B5EF4-FFF2-40B4-BE49-F238E27FC236}">
                      <a16:creationId xmlns:a16="http://schemas.microsoft.com/office/drawing/2014/main" id="{A8520BF9-52FE-4164-B5F4-2A1ADCC1CF42}"/>
                    </a:ext>
                  </a:extLst>
                </p:cNvPr>
                <p:cNvPicPr/>
                <p:nvPr/>
              </p:nvPicPr>
              <p:blipFill>
                <a:blip r:embed="rId13"/>
                <a:stretch>
                  <a:fillRect/>
                </a:stretch>
              </p:blipFill>
              <p:spPr>
                <a:xfrm>
                  <a:off x="4994024" y="1732235"/>
                  <a:ext cx="38016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잉크 12">
                  <a:extLst>
                    <a:ext uri="{FF2B5EF4-FFF2-40B4-BE49-F238E27FC236}">
                      <a16:creationId xmlns:a16="http://schemas.microsoft.com/office/drawing/2014/main" id="{4A0B29D3-E880-4902-8C75-701604B528FE}"/>
                    </a:ext>
                  </a:extLst>
                </p14:cNvPr>
                <p14:cNvContentPartPr/>
                <p14:nvPr/>
              </p14:nvContentPartPr>
              <p14:xfrm>
                <a:off x="5424944" y="1842035"/>
                <a:ext cx="237600" cy="315360"/>
              </p14:xfrm>
            </p:contentPart>
          </mc:Choice>
          <mc:Fallback xmlns="">
            <p:pic>
              <p:nvPicPr>
                <p:cNvPr id="13" name="잉크 12">
                  <a:extLst>
                    <a:ext uri="{FF2B5EF4-FFF2-40B4-BE49-F238E27FC236}">
                      <a16:creationId xmlns:a16="http://schemas.microsoft.com/office/drawing/2014/main" id="{4A0B29D3-E880-4902-8C75-701604B528FE}"/>
                    </a:ext>
                  </a:extLst>
                </p:cNvPr>
                <p:cNvPicPr/>
                <p:nvPr/>
              </p:nvPicPr>
              <p:blipFill>
                <a:blip r:embed="rId15"/>
                <a:stretch>
                  <a:fillRect/>
                </a:stretch>
              </p:blipFill>
              <p:spPr>
                <a:xfrm>
                  <a:off x="5406944" y="1824395"/>
                  <a:ext cx="2732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잉크 13">
                  <a:extLst>
                    <a:ext uri="{FF2B5EF4-FFF2-40B4-BE49-F238E27FC236}">
                      <a16:creationId xmlns:a16="http://schemas.microsoft.com/office/drawing/2014/main" id="{E27FD9E9-94D4-4F26-9854-D0EAAD7D70F0}"/>
                    </a:ext>
                  </a:extLst>
                </p14:cNvPr>
                <p14:cNvContentPartPr/>
                <p14:nvPr/>
              </p14:nvContentPartPr>
              <p14:xfrm>
                <a:off x="5696384" y="1836275"/>
                <a:ext cx="286200" cy="271800"/>
              </p14:xfrm>
            </p:contentPart>
          </mc:Choice>
          <mc:Fallback xmlns="">
            <p:pic>
              <p:nvPicPr>
                <p:cNvPr id="14" name="잉크 13">
                  <a:extLst>
                    <a:ext uri="{FF2B5EF4-FFF2-40B4-BE49-F238E27FC236}">
                      <a16:creationId xmlns:a16="http://schemas.microsoft.com/office/drawing/2014/main" id="{E27FD9E9-94D4-4F26-9854-D0EAAD7D70F0}"/>
                    </a:ext>
                  </a:extLst>
                </p:cNvPr>
                <p:cNvPicPr/>
                <p:nvPr/>
              </p:nvPicPr>
              <p:blipFill>
                <a:blip r:embed="rId17"/>
                <a:stretch>
                  <a:fillRect/>
                </a:stretch>
              </p:blipFill>
              <p:spPr>
                <a:xfrm>
                  <a:off x="5678744" y="1818635"/>
                  <a:ext cx="3218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잉크 14">
                  <a:extLst>
                    <a:ext uri="{FF2B5EF4-FFF2-40B4-BE49-F238E27FC236}">
                      <a16:creationId xmlns:a16="http://schemas.microsoft.com/office/drawing/2014/main" id="{B8A4DE71-AB22-4B0F-9AA6-363048931852}"/>
                    </a:ext>
                  </a:extLst>
                </p14:cNvPr>
                <p14:cNvContentPartPr/>
                <p14:nvPr/>
              </p14:nvContentPartPr>
              <p14:xfrm>
                <a:off x="6034424" y="1727555"/>
                <a:ext cx="213480" cy="273960"/>
              </p14:xfrm>
            </p:contentPart>
          </mc:Choice>
          <mc:Fallback xmlns="">
            <p:pic>
              <p:nvPicPr>
                <p:cNvPr id="15" name="잉크 14">
                  <a:extLst>
                    <a:ext uri="{FF2B5EF4-FFF2-40B4-BE49-F238E27FC236}">
                      <a16:creationId xmlns:a16="http://schemas.microsoft.com/office/drawing/2014/main" id="{B8A4DE71-AB22-4B0F-9AA6-363048931852}"/>
                    </a:ext>
                  </a:extLst>
                </p:cNvPr>
                <p:cNvPicPr/>
                <p:nvPr/>
              </p:nvPicPr>
              <p:blipFill>
                <a:blip r:embed="rId19"/>
                <a:stretch>
                  <a:fillRect/>
                </a:stretch>
              </p:blipFill>
              <p:spPr>
                <a:xfrm>
                  <a:off x="6016784" y="1709915"/>
                  <a:ext cx="2491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잉크 15">
                  <a:extLst>
                    <a:ext uri="{FF2B5EF4-FFF2-40B4-BE49-F238E27FC236}">
                      <a16:creationId xmlns:a16="http://schemas.microsoft.com/office/drawing/2014/main" id="{C6EF7428-CB8D-4EF9-BBA6-6DA05F9A540A}"/>
                    </a:ext>
                  </a:extLst>
                </p14:cNvPr>
                <p14:cNvContentPartPr/>
                <p14:nvPr/>
              </p14:nvContentPartPr>
              <p14:xfrm>
                <a:off x="6313064" y="1795595"/>
                <a:ext cx="50760" cy="66960"/>
              </p14:xfrm>
            </p:contentPart>
          </mc:Choice>
          <mc:Fallback xmlns="">
            <p:pic>
              <p:nvPicPr>
                <p:cNvPr id="16" name="잉크 15">
                  <a:extLst>
                    <a:ext uri="{FF2B5EF4-FFF2-40B4-BE49-F238E27FC236}">
                      <a16:creationId xmlns:a16="http://schemas.microsoft.com/office/drawing/2014/main" id="{C6EF7428-CB8D-4EF9-BBA6-6DA05F9A540A}"/>
                    </a:ext>
                  </a:extLst>
                </p:cNvPr>
                <p:cNvPicPr/>
                <p:nvPr/>
              </p:nvPicPr>
              <p:blipFill>
                <a:blip r:embed="rId21"/>
                <a:stretch>
                  <a:fillRect/>
                </a:stretch>
              </p:blipFill>
              <p:spPr>
                <a:xfrm>
                  <a:off x="6295424" y="1777595"/>
                  <a:ext cx="86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잉크 16">
                  <a:extLst>
                    <a:ext uri="{FF2B5EF4-FFF2-40B4-BE49-F238E27FC236}">
                      <a16:creationId xmlns:a16="http://schemas.microsoft.com/office/drawing/2014/main" id="{4BF1A2D2-B3ED-42BD-BA8A-E769D41025E3}"/>
                    </a:ext>
                  </a:extLst>
                </p14:cNvPr>
                <p14:cNvContentPartPr/>
                <p14:nvPr/>
              </p14:nvContentPartPr>
              <p14:xfrm>
                <a:off x="6282104" y="1707395"/>
                <a:ext cx="192240" cy="510480"/>
              </p14:xfrm>
            </p:contentPart>
          </mc:Choice>
          <mc:Fallback xmlns="">
            <p:pic>
              <p:nvPicPr>
                <p:cNvPr id="17" name="잉크 16">
                  <a:extLst>
                    <a:ext uri="{FF2B5EF4-FFF2-40B4-BE49-F238E27FC236}">
                      <a16:creationId xmlns:a16="http://schemas.microsoft.com/office/drawing/2014/main" id="{4BF1A2D2-B3ED-42BD-BA8A-E769D41025E3}"/>
                    </a:ext>
                  </a:extLst>
                </p:cNvPr>
                <p:cNvPicPr/>
                <p:nvPr/>
              </p:nvPicPr>
              <p:blipFill>
                <a:blip r:embed="rId23"/>
                <a:stretch>
                  <a:fillRect/>
                </a:stretch>
              </p:blipFill>
              <p:spPr>
                <a:xfrm>
                  <a:off x="6264464" y="1689395"/>
                  <a:ext cx="22788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잉크 17">
                  <a:extLst>
                    <a:ext uri="{FF2B5EF4-FFF2-40B4-BE49-F238E27FC236}">
                      <a16:creationId xmlns:a16="http://schemas.microsoft.com/office/drawing/2014/main" id="{4892B1DB-7DD9-4286-B7D2-16A3B99CD12F}"/>
                    </a:ext>
                  </a:extLst>
                </p14:cNvPr>
                <p14:cNvContentPartPr/>
                <p14:nvPr/>
              </p14:nvContentPartPr>
              <p14:xfrm>
                <a:off x="6640664" y="1521275"/>
                <a:ext cx="258480" cy="414720"/>
              </p14:xfrm>
            </p:contentPart>
          </mc:Choice>
          <mc:Fallback xmlns="">
            <p:pic>
              <p:nvPicPr>
                <p:cNvPr id="18" name="잉크 17">
                  <a:extLst>
                    <a:ext uri="{FF2B5EF4-FFF2-40B4-BE49-F238E27FC236}">
                      <a16:creationId xmlns:a16="http://schemas.microsoft.com/office/drawing/2014/main" id="{4892B1DB-7DD9-4286-B7D2-16A3B99CD12F}"/>
                    </a:ext>
                  </a:extLst>
                </p:cNvPr>
                <p:cNvPicPr/>
                <p:nvPr/>
              </p:nvPicPr>
              <p:blipFill>
                <a:blip r:embed="rId25"/>
                <a:stretch>
                  <a:fillRect/>
                </a:stretch>
              </p:blipFill>
              <p:spPr>
                <a:xfrm>
                  <a:off x="6623024" y="1503275"/>
                  <a:ext cx="2941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잉크 18">
                  <a:extLst>
                    <a:ext uri="{FF2B5EF4-FFF2-40B4-BE49-F238E27FC236}">
                      <a16:creationId xmlns:a16="http://schemas.microsoft.com/office/drawing/2014/main" id="{EA947286-E022-4F9C-958F-91EFC1A16A44}"/>
                    </a:ext>
                  </a:extLst>
                </p14:cNvPr>
                <p14:cNvContentPartPr/>
                <p14:nvPr/>
              </p14:nvContentPartPr>
              <p14:xfrm>
                <a:off x="6979064" y="1644035"/>
                <a:ext cx="213840" cy="225360"/>
              </p14:xfrm>
            </p:contentPart>
          </mc:Choice>
          <mc:Fallback xmlns="">
            <p:pic>
              <p:nvPicPr>
                <p:cNvPr id="19" name="잉크 18">
                  <a:extLst>
                    <a:ext uri="{FF2B5EF4-FFF2-40B4-BE49-F238E27FC236}">
                      <a16:creationId xmlns:a16="http://schemas.microsoft.com/office/drawing/2014/main" id="{EA947286-E022-4F9C-958F-91EFC1A16A44}"/>
                    </a:ext>
                  </a:extLst>
                </p:cNvPr>
                <p:cNvPicPr/>
                <p:nvPr/>
              </p:nvPicPr>
              <p:blipFill>
                <a:blip r:embed="rId27"/>
                <a:stretch>
                  <a:fillRect/>
                </a:stretch>
              </p:blipFill>
              <p:spPr>
                <a:xfrm>
                  <a:off x="6961424" y="1626035"/>
                  <a:ext cx="2494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잉크 19">
                  <a:extLst>
                    <a:ext uri="{FF2B5EF4-FFF2-40B4-BE49-F238E27FC236}">
                      <a16:creationId xmlns:a16="http://schemas.microsoft.com/office/drawing/2014/main" id="{8541B0FD-61A2-4FC5-A5F9-C9E74411EDEE}"/>
                    </a:ext>
                  </a:extLst>
                </p14:cNvPr>
                <p14:cNvContentPartPr/>
                <p14:nvPr/>
              </p14:nvContentPartPr>
              <p14:xfrm>
                <a:off x="7200104" y="1348835"/>
                <a:ext cx="124920" cy="403200"/>
              </p14:xfrm>
            </p:contentPart>
          </mc:Choice>
          <mc:Fallback xmlns="">
            <p:pic>
              <p:nvPicPr>
                <p:cNvPr id="20" name="잉크 19">
                  <a:extLst>
                    <a:ext uri="{FF2B5EF4-FFF2-40B4-BE49-F238E27FC236}">
                      <a16:creationId xmlns:a16="http://schemas.microsoft.com/office/drawing/2014/main" id="{8541B0FD-61A2-4FC5-A5F9-C9E74411EDEE}"/>
                    </a:ext>
                  </a:extLst>
                </p:cNvPr>
                <p:cNvPicPr/>
                <p:nvPr/>
              </p:nvPicPr>
              <p:blipFill>
                <a:blip r:embed="rId29"/>
                <a:stretch>
                  <a:fillRect/>
                </a:stretch>
              </p:blipFill>
              <p:spPr>
                <a:xfrm>
                  <a:off x="7182104" y="1330835"/>
                  <a:ext cx="16056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잉크 20">
                  <a:extLst>
                    <a:ext uri="{FF2B5EF4-FFF2-40B4-BE49-F238E27FC236}">
                      <a16:creationId xmlns:a16="http://schemas.microsoft.com/office/drawing/2014/main" id="{D4A60F2A-8D76-4AF6-A586-A2A37B1C5771}"/>
                    </a:ext>
                  </a:extLst>
                </p14:cNvPr>
                <p14:cNvContentPartPr/>
                <p14:nvPr/>
              </p14:nvContentPartPr>
              <p14:xfrm>
                <a:off x="7291184" y="1494635"/>
                <a:ext cx="329760" cy="236160"/>
              </p14:xfrm>
            </p:contentPart>
          </mc:Choice>
          <mc:Fallback xmlns="">
            <p:pic>
              <p:nvPicPr>
                <p:cNvPr id="21" name="잉크 20">
                  <a:extLst>
                    <a:ext uri="{FF2B5EF4-FFF2-40B4-BE49-F238E27FC236}">
                      <a16:creationId xmlns:a16="http://schemas.microsoft.com/office/drawing/2014/main" id="{D4A60F2A-8D76-4AF6-A586-A2A37B1C5771}"/>
                    </a:ext>
                  </a:extLst>
                </p:cNvPr>
                <p:cNvPicPr/>
                <p:nvPr/>
              </p:nvPicPr>
              <p:blipFill>
                <a:blip r:embed="rId31"/>
                <a:stretch>
                  <a:fillRect/>
                </a:stretch>
              </p:blipFill>
              <p:spPr>
                <a:xfrm>
                  <a:off x="7273184" y="1476635"/>
                  <a:ext cx="365400" cy="27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3" name="잉크 22">
                <a:extLst>
                  <a:ext uri="{FF2B5EF4-FFF2-40B4-BE49-F238E27FC236}">
                    <a16:creationId xmlns:a16="http://schemas.microsoft.com/office/drawing/2014/main" id="{0CFBE207-5C48-449E-BC00-92DE22F4DCCB}"/>
                  </a:ext>
                </a:extLst>
              </p14:cNvPr>
              <p14:cNvContentPartPr/>
              <p14:nvPr/>
            </p14:nvContentPartPr>
            <p14:xfrm>
              <a:off x="4653104" y="2787755"/>
              <a:ext cx="2147040" cy="1837440"/>
            </p14:xfrm>
          </p:contentPart>
        </mc:Choice>
        <mc:Fallback xmlns="">
          <p:pic>
            <p:nvPicPr>
              <p:cNvPr id="23" name="잉크 22">
                <a:extLst>
                  <a:ext uri="{FF2B5EF4-FFF2-40B4-BE49-F238E27FC236}">
                    <a16:creationId xmlns:a16="http://schemas.microsoft.com/office/drawing/2014/main" id="{0CFBE207-5C48-449E-BC00-92DE22F4DCCB}"/>
                  </a:ext>
                </a:extLst>
              </p:cNvPr>
              <p:cNvPicPr/>
              <p:nvPr/>
            </p:nvPicPr>
            <p:blipFill>
              <a:blip r:embed="rId33"/>
              <a:stretch>
                <a:fillRect/>
              </a:stretch>
            </p:blipFill>
            <p:spPr>
              <a:xfrm>
                <a:off x="4635104" y="2769755"/>
                <a:ext cx="2182680" cy="1873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잉크 23">
                <a:extLst>
                  <a:ext uri="{FF2B5EF4-FFF2-40B4-BE49-F238E27FC236}">
                    <a16:creationId xmlns:a16="http://schemas.microsoft.com/office/drawing/2014/main" id="{72508B4F-B3D4-4034-8FF8-7214E110751F}"/>
                  </a:ext>
                </a:extLst>
              </p14:cNvPr>
              <p14:cNvContentPartPr/>
              <p14:nvPr/>
            </p14:nvContentPartPr>
            <p14:xfrm>
              <a:off x="6854144" y="4059635"/>
              <a:ext cx="69120" cy="380520"/>
            </p14:xfrm>
          </p:contentPart>
        </mc:Choice>
        <mc:Fallback xmlns="">
          <p:pic>
            <p:nvPicPr>
              <p:cNvPr id="24" name="잉크 23">
                <a:extLst>
                  <a:ext uri="{FF2B5EF4-FFF2-40B4-BE49-F238E27FC236}">
                    <a16:creationId xmlns:a16="http://schemas.microsoft.com/office/drawing/2014/main" id="{72508B4F-B3D4-4034-8FF8-7214E110751F}"/>
                  </a:ext>
                </a:extLst>
              </p:cNvPr>
              <p:cNvPicPr/>
              <p:nvPr/>
            </p:nvPicPr>
            <p:blipFill>
              <a:blip r:embed="rId35"/>
              <a:stretch>
                <a:fillRect/>
              </a:stretch>
            </p:blipFill>
            <p:spPr>
              <a:xfrm>
                <a:off x="6836144" y="4041995"/>
                <a:ext cx="1047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잉크 24">
                <a:extLst>
                  <a:ext uri="{FF2B5EF4-FFF2-40B4-BE49-F238E27FC236}">
                    <a16:creationId xmlns:a16="http://schemas.microsoft.com/office/drawing/2014/main" id="{4D481344-DDD1-4200-918C-1241E15EF44D}"/>
                  </a:ext>
                </a:extLst>
              </p14:cNvPr>
              <p14:cNvContentPartPr/>
              <p14:nvPr/>
            </p14:nvContentPartPr>
            <p14:xfrm>
              <a:off x="6824624" y="3964235"/>
              <a:ext cx="209520" cy="167400"/>
            </p14:xfrm>
          </p:contentPart>
        </mc:Choice>
        <mc:Fallback xmlns="">
          <p:pic>
            <p:nvPicPr>
              <p:cNvPr id="25" name="잉크 24">
                <a:extLst>
                  <a:ext uri="{FF2B5EF4-FFF2-40B4-BE49-F238E27FC236}">
                    <a16:creationId xmlns:a16="http://schemas.microsoft.com/office/drawing/2014/main" id="{4D481344-DDD1-4200-918C-1241E15EF44D}"/>
                  </a:ext>
                </a:extLst>
              </p:cNvPr>
              <p:cNvPicPr/>
              <p:nvPr/>
            </p:nvPicPr>
            <p:blipFill>
              <a:blip r:embed="rId37"/>
              <a:stretch>
                <a:fillRect/>
              </a:stretch>
            </p:blipFill>
            <p:spPr>
              <a:xfrm>
                <a:off x="6806984" y="3946235"/>
                <a:ext cx="245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잉크 25">
                <a:extLst>
                  <a:ext uri="{FF2B5EF4-FFF2-40B4-BE49-F238E27FC236}">
                    <a16:creationId xmlns:a16="http://schemas.microsoft.com/office/drawing/2014/main" id="{A6EE9A51-31E7-473A-8183-6376872CDF12}"/>
                  </a:ext>
                </a:extLst>
              </p14:cNvPr>
              <p14:cNvContentPartPr/>
              <p14:nvPr/>
            </p14:nvContentPartPr>
            <p14:xfrm>
              <a:off x="6872864" y="3994115"/>
              <a:ext cx="492120" cy="472680"/>
            </p14:xfrm>
          </p:contentPart>
        </mc:Choice>
        <mc:Fallback xmlns="">
          <p:pic>
            <p:nvPicPr>
              <p:cNvPr id="26" name="잉크 25">
                <a:extLst>
                  <a:ext uri="{FF2B5EF4-FFF2-40B4-BE49-F238E27FC236}">
                    <a16:creationId xmlns:a16="http://schemas.microsoft.com/office/drawing/2014/main" id="{A6EE9A51-31E7-473A-8183-6376872CDF12}"/>
                  </a:ext>
                </a:extLst>
              </p:cNvPr>
              <p:cNvPicPr/>
              <p:nvPr/>
            </p:nvPicPr>
            <p:blipFill>
              <a:blip r:embed="rId39"/>
              <a:stretch>
                <a:fillRect/>
              </a:stretch>
            </p:blipFill>
            <p:spPr>
              <a:xfrm>
                <a:off x="6855224" y="3976115"/>
                <a:ext cx="527760" cy="508320"/>
              </a:xfrm>
              <a:prstGeom prst="rect">
                <a:avLst/>
              </a:prstGeom>
            </p:spPr>
          </p:pic>
        </mc:Fallback>
      </mc:AlternateContent>
      <p:grpSp>
        <p:nvGrpSpPr>
          <p:cNvPr id="41" name="그룹 40">
            <a:extLst>
              <a:ext uri="{FF2B5EF4-FFF2-40B4-BE49-F238E27FC236}">
                <a16:creationId xmlns:a16="http://schemas.microsoft.com/office/drawing/2014/main" id="{82E44253-3B2C-4A07-9340-84EE13169863}"/>
              </a:ext>
            </a:extLst>
          </p:cNvPr>
          <p:cNvGrpSpPr/>
          <p:nvPr/>
        </p:nvGrpSpPr>
        <p:grpSpPr>
          <a:xfrm>
            <a:off x="975344" y="3137315"/>
            <a:ext cx="4285080" cy="3467520"/>
            <a:chOff x="975344" y="3137315"/>
            <a:chExt cx="4285080" cy="3467520"/>
          </a:xfrm>
        </p:grpSpPr>
        <mc:AlternateContent xmlns:mc="http://schemas.openxmlformats.org/markup-compatibility/2006" xmlns:p14="http://schemas.microsoft.com/office/powerpoint/2010/main">
          <mc:Choice Requires="p14">
            <p:contentPart p14:bwMode="auto" r:id="rId40">
              <p14:nvContentPartPr>
                <p14:cNvPr id="29" name="잉크 28">
                  <a:extLst>
                    <a:ext uri="{FF2B5EF4-FFF2-40B4-BE49-F238E27FC236}">
                      <a16:creationId xmlns:a16="http://schemas.microsoft.com/office/drawing/2014/main" id="{C7E76086-F5EE-49E5-94BF-F583C34001F7}"/>
                    </a:ext>
                  </a:extLst>
                </p14:cNvPr>
                <p14:cNvContentPartPr/>
                <p14:nvPr/>
              </p14:nvContentPartPr>
              <p14:xfrm>
                <a:off x="975344" y="3137315"/>
                <a:ext cx="2841120" cy="2546280"/>
              </p14:xfrm>
            </p:contentPart>
          </mc:Choice>
          <mc:Fallback xmlns="">
            <p:pic>
              <p:nvPicPr>
                <p:cNvPr id="29" name="잉크 28">
                  <a:extLst>
                    <a:ext uri="{FF2B5EF4-FFF2-40B4-BE49-F238E27FC236}">
                      <a16:creationId xmlns:a16="http://schemas.microsoft.com/office/drawing/2014/main" id="{C7E76086-F5EE-49E5-94BF-F583C34001F7}"/>
                    </a:ext>
                  </a:extLst>
                </p:cNvPr>
                <p:cNvPicPr/>
                <p:nvPr/>
              </p:nvPicPr>
              <p:blipFill>
                <a:blip r:embed="rId41"/>
                <a:stretch>
                  <a:fillRect/>
                </a:stretch>
              </p:blipFill>
              <p:spPr>
                <a:xfrm>
                  <a:off x="957344" y="3119315"/>
                  <a:ext cx="2876760" cy="258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잉크 29">
                  <a:extLst>
                    <a:ext uri="{FF2B5EF4-FFF2-40B4-BE49-F238E27FC236}">
                      <a16:creationId xmlns:a16="http://schemas.microsoft.com/office/drawing/2014/main" id="{F23DD503-2D21-44BB-91A9-6EE50900EBE3}"/>
                    </a:ext>
                  </a:extLst>
                </p14:cNvPr>
                <p14:cNvContentPartPr/>
                <p14:nvPr/>
              </p14:nvContentPartPr>
              <p14:xfrm>
                <a:off x="2746544" y="5678195"/>
                <a:ext cx="183960" cy="241560"/>
              </p14:xfrm>
            </p:contentPart>
          </mc:Choice>
          <mc:Fallback xmlns="">
            <p:pic>
              <p:nvPicPr>
                <p:cNvPr id="30" name="잉크 29">
                  <a:extLst>
                    <a:ext uri="{FF2B5EF4-FFF2-40B4-BE49-F238E27FC236}">
                      <a16:creationId xmlns:a16="http://schemas.microsoft.com/office/drawing/2014/main" id="{F23DD503-2D21-44BB-91A9-6EE50900EBE3}"/>
                    </a:ext>
                  </a:extLst>
                </p:cNvPr>
                <p:cNvPicPr/>
                <p:nvPr/>
              </p:nvPicPr>
              <p:blipFill>
                <a:blip r:embed="rId43"/>
                <a:stretch>
                  <a:fillRect/>
                </a:stretch>
              </p:blipFill>
              <p:spPr>
                <a:xfrm>
                  <a:off x="2728544" y="5660195"/>
                  <a:ext cx="2196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잉크 30">
                  <a:extLst>
                    <a:ext uri="{FF2B5EF4-FFF2-40B4-BE49-F238E27FC236}">
                      <a16:creationId xmlns:a16="http://schemas.microsoft.com/office/drawing/2014/main" id="{907968CA-5247-4855-B1BD-64D5F09CE736}"/>
                    </a:ext>
                  </a:extLst>
                </p14:cNvPr>
                <p14:cNvContentPartPr/>
                <p14:nvPr/>
              </p14:nvContentPartPr>
              <p14:xfrm>
                <a:off x="2803064" y="5769995"/>
                <a:ext cx="510480" cy="611280"/>
              </p14:xfrm>
            </p:contentPart>
          </mc:Choice>
          <mc:Fallback xmlns="">
            <p:pic>
              <p:nvPicPr>
                <p:cNvPr id="31" name="잉크 30">
                  <a:extLst>
                    <a:ext uri="{FF2B5EF4-FFF2-40B4-BE49-F238E27FC236}">
                      <a16:creationId xmlns:a16="http://schemas.microsoft.com/office/drawing/2014/main" id="{907968CA-5247-4855-B1BD-64D5F09CE736}"/>
                    </a:ext>
                  </a:extLst>
                </p:cNvPr>
                <p:cNvPicPr/>
                <p:nvPr/>
              </p:nvPicPr>
              <p:blipFill>
                <a:blip r:embed="rId45"/>
                <a:stretch>
                  <a:fillRect/>
                </a:stretch>
              </p:blipFill>
              <p:spPr>
                <a:xfrm>
                  <a:off x="2785064" y="5751995"/>
                  <a:ext cx="54612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잉크 32">
                  <a:extLst>
                    <a:ext uri="{FF2B5EF4-FFF2-40B4-BE49-F238E27FC236}">
                      <a16:creationId xmlns:a16="http://schemas.microsoft.com/office/drawing/2014/main" id="{709EFD26-1A9E-4857-972F-590A223E8C26}"/>
                    </a:ext>
                  </a:extLst>
                </p14:cNvPr>
                <p14:cNvContentPartPr/>
                <p14:nvPr/>
              </p14:nvContentPartPr>
              <p14:xfrm>
                <a:off x="3400304" y="6189755"/>
                <a:ext cx="293040" cy="415080"/>
              </p14:xfrm>
            </p:contentPart>
          </mc:Choice>
          <mc:Fallback xmlns="">
            <p:pic>
              <p:nvPicPr>
                <p:cNvPr id="33" name="잉크 32">
                  <a:extLst>
                    <a:ext uri="{FF2B5EF4-FFF2-40B4-BE49-F238E27FC236}">
                      <a16:creationId xmlns:a16="http://schemas.microsoft.com/office/drawing/2014/main" id="{709EFD26-1A9E-4857-972F-590A223E8C26}"/>
                    </a:ext>
                  </a:extLst>
                </p:cNvPr>
                <p:cNvPicPr/>
                <p:nvPr/>
              </p:nvPicPr>
              <p:blipFill>
                <a:blip r:embed="rId47"/>
                <a:stretch>
                  <a:fillRect/>
                </a:stretch>
              </p:blipFill>
              <p:spPr>
                <a:xfrm>
                  <a:off x="3382664" y="6172115"/>
                  <a:ext cx="32868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잉크 33">
                  <a:extLst>
                    <a:ext uri="{FF2B5EF4-FFF2-40B4-BE49-F238E27FC236}">
                      <a16:creationId xmlns:a16="http://schemas.microsoft.com/office/drawing/2014/main" id="{B2FD79FB-A56B-4106-BCBA-EE99633B7742}"/>
                    </a:ext>
                  </a:extLst>
                </p14:cNvPr>
                <p14:cNvContentPartPr/>
                <p14:nvPr/>
              </p14:nvContentPartPr>
              <p14:xfrm>
                <a:off x="3748064" y="6191915"/>
                <a:ext cx="167040" cy="242640"/>
              </p14:xfrm>
            </p:contentPart>
          </mc:Choice>
          <mc:Fallback xmlns="">
            <p:pic>
              <p:nvPicPr>
                <p:cNvPr id="34" name="잉크 33">
                  <a:extLst>
                    <a:ext uri="{FF2B5EF4-FFF2-40B4-BE49-F238E27FC236}">
                      <a16:creationId xmlns:a16="http://schemas.microsoft.com/office/drawing/2014/main" id="{B2FD79FB-A56B-4106-BCBA-EE99633B7742}"/>
                    </a:ext>
                  </a:extLst>
                </p:cNvPr>
                <p:cNvPicPr/>
                <p:nvPr/>
              </p:nvPicPr>
              <p:blipFill>
                <a:blip r:embed="rId49"/>
                <a:stretch>
                  <a:fillRect/>
                </a:stretch>
              </p:blipFill>
              <p:spPr>
                <a:xfrm>
                  <a:off x="3730424" y="6174275"/>
                  <a:ext cx="2026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잉크 34">
                  <a:extLst>
                    <a:ext uri="{FF2B5EF4-FFF2-40B4-BE49-F238E27FC236}">
                      <a16:creationId xmlns:a16="http://schemas.microsoft.com/office/drawing/2014/main" id="{69DB838A-28E4-44FE-82AB-DA183A4BE550}"/>
                    </a:ext>
                  </a:extLst>
                </p14:cNvPr>
                <p14:cNvContentPartPr/>
                <p14:nvPr/>
              </p14:nvContentPartPr>
              <p14:xfrm>
                <a:off x="3967664" y="6155915"/>
                <a:ext cx="138600" cy="291960"/>
              </p14:xfrm>
            </p:contentPart>
          </mc:Choice>
          <mc:Fallback xmlns="">
            <p:pic>
              <p:nvPicPr>
                <p:cNvPr id="35" name="잉크 34">
                  <a:extLst>
                    <a:ext uri="{FF2B5EF4-FFF2-40B4-BE49-F238E27FC236}">
                      <a16:creationId xmlns:a16="http://schemas.microsoft.com/office/drawing/2014/main" id="{69DB838A-28E4-44FE-82AB-DA183A4BE550}"/>
                    </a:ext>
                  </a:extLst>
                </p:cNvPr>
                <p:cNvPicPr/>
                <p:nvPr/>
              </p:nvPicPr>
              <p:blipFill>
                <a:blip r:embed="rId51"/>
                <a:stretch>
                  <a:fillRect/>
                </a:stretch>
              </p:blipFill>
              <p:spPr>
                <a:xfrm>
                  <a:off x="3949664" y="6138275"/>
                  <a:ext cx="1742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잉크 35">
                  <a:extLst>
                    <a:ext uri="{FF2B5EF4-FFF2-40B4-BE49-F238E27FC236}">
                      <a16:creationId xmlns:a16="http://schemas.microsoft.com/office/drawing/2014/main" id="{BB60C50F-0700-4F10-B72C-FB3DFCE260D8}"/>
                    </a:ext>
                  </a:extLst>
                </p14:cNvPr>
                <p14:cNvContentPartPr/>
                <p14:nvPr/>
              </p14:nvContentPartPr>
              <p14:xfrm>
                <a:off x="4096184" y="5969075"/>
                <a:ext cx="208080" cy="414720"/>
              </p14:xfrm>
            </p:contentPart>
          </mc:Choice>
          <mc:Fallback xmlns="">
            <p:pic>
              <p:nvPicPr>
                <p:cNvPr id="36" name="잉크 35">
                  <a:extLst>
                    <a:ext uri="{FF2B5EF4-FFF2-40B4-BE49-F238E27FC236}">
                      <a16:creationId xmlns:a16="http://schemas.microsoft.com/office/drawing/2014/main" id="{BB60C50F-0700-4F10-B72C-FB3DFCE260D8}"/>
                    </a:ext>
                  </a:extLst>
                </p:cNvPr>
                <p:cNvPicPr/>
                <p:nvPr/>
              </p:nvPicPr>
              <p:blipFill>
                <a:blip r:embed="rId53"/>
                <a:stretch>
                  <a:fillRect/>
                </a:stretch>
              </p:blipFill>
              <p:spPr>
                <a:xfrm>
                  <a:off x="4078184" y="5951435"/>
                  <a:ext cx="2437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잉크 36">
                  <a:extLst>
                    <a:ext uri="{FF2B5EF4-FFF2-40B4-BE49-F238E27FC236}">
                      <a16:creationId xmlns:a16="http://schemas.microsoft.com/office/drawing/2014/main" id="{8C548652-C17D-4677-9B7F-617EBE14ACD4}"/>
                    </a:ext>
                  </a:extLst>
                </p14:cNvPr>
                <p14:cNvContentPartPr/>
                <p14:nvPr/>
              </p14:nvContentPartPr>
              <p14:xfrm>
                <a:off x="4548344" y="6003995"/>
                <a:ext cx="204840" cy="409680"/>
              </p14:xfrm>
            </p:contentPart>
          </mc:Choice>
          <mc:Fallback xmlns="">
            <p:pic>
              <p:nvPicPr>
                <p:cNvPr id="37" name="잉크 36">
                  <a:extLst>
                    <a:ext uri="{FF2B5EF4-FFF2-40B4-BE49-F238E27FC236}">
                      <a16:creationId xmlns:a16="http://schemas.microsoft.com/office/drawing/2014/main" id="{8C548652-C17D-4677-9B7F-617EBE14ACD4}"/>
                    </a:ext>
                  </a:extLst>
                </p:cNvPr>
                <p:cNvPicPr/>
                <p:nvPr/>
              </p:nvPicPr>
              <p:blipFill>
                <a:blip r:embed="rId55"/>
                <a:stretch>
                  <a:fillRect/>
                </a:stretch>
              </p:blipFill>
              <p:spPr>
                <a:xfrm>
                  <a:off x="4530344" y="5986355"/>
                  <a:ext cx="24048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잉크 37">
                  <a:extLst>
                    <a:ext uri="{FF2B5EF4-FFF2-40B4-BE49-F238E27FC236}">
                      <a16:creationId xmlns:a16="http://schemas.microsoft.com/office/drawing/2014/main" id="{255AE2B9-9202-43C0-B02B-8C15D6AD8550}"/>
                    </a:ext>
                  </a:extLst>
                </p14:cNvPr>
                <p14:cNvContentPartPr/>
                <p14:nvPr/>
              </p14:nvContentPartPr>
              <p14:xfrm>
                <a:off x="4772264" y="6052955"/>
                <a:ext cx="161640" cy="163080"/>
              </p14:xfrm>
            </p:contentPart>
          </mc:Choice>
          <mc:Fallback xmlns="">
            <p:pic>
              <p:nvPicPr>
                <p:cNvPr id="38" name="잉크 37">
                  <a:extLst>
                    <a:ext uri="{FF2B5EF4-FFF2-40B4-BE49-F238E27FC236}">
                      <a16:creationId xmlns:a16="http://schemas.microsoft.com/office/drawing/2014/main" id="{255AE2B9-9202-43C0-B02B-8C15D6AD8550}"/>
                    </a:ext>
                  </a:extLst>
                </p:cNvPr>
                <p:cNvPicPr/>
                <p:nvPr/>
              </p:nvPicPr>
              <p:blipFill>
                <a:blip r:embed="rId57"/>
                <a:stretch>
                  <a:fillRect/>
                </a:stretch>
              </p:blipFill>
              <p:spPr>
                <a:xfrm>
                  <a:off x="4754264" y="6035315"/>
                  <a:ext cx="1972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잉크 38">
                  <a:extLst>
                    <a:ext uri="{FF2B5EF4-FFF2-40B4-BE49-F238E27FC236}">
                      <a16:creationId xmlns:a16="http://schemas.microsoft.com/office/drawing/2014/main" id="{611FD8B7-F1EF-444E-A37E-F47563363950}"/>
                    </a:ext>
                  </a:extLst>
                </p14:cNvPr>
                <p14:cNvContentPartPr/>
                <p14:nvPr/>
              </p14:nvContentPartPr>
              <p14:xfrm>
                <a:off x="4914824" y="5764595"/>
                <a:ext cx="125280" cy="333360"/>
              </p14:xfrm>
            </p:contentPart>
          </mc:Choice>
          <mc:Fallback xmlns="">
            <p:pic>
              <p:nvPicPr>
                <p:cNvPr id="39" name="잉크 38">
                  <a:extLst>
                    <a:ext uri="{FF2B5EF4-FFF2-40B4-BE49-F238E27FC236}">
                      <a16:creationId xmlns:a16="http://schemas.microsoft.com/office/drawing/2014/main" id="{611FD8B7-F1EF-444E-A37E-F47563363950}"/>
                    </a:ext>
                  </a:extLst>
                </p:cNvPr>
                <p:cNvPicPr/>
                <p:nvPr/>
              </p:nvPicPr>
              <p:blipFill>
                <a:blip r:embed="rId59"/>
                <a:stretch>
                  <a:fillRect/>
                </a:stretch>
              </p:blipFill>
              <p:spPr>
                <a:xfrm>
                  <a:off x="4896824" y="5746595"/>
                  <a:ext cx="1609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잉크 39">
                  <a:extLst>
                    <a:ext uri="{FF2B5EF4-FFF2-40B4-BE49-F238E27FC236}">
                      <a16:creationId xmlns:a16="http://schemas.microsoft.com/office/drawing/2014/main" id="{30B018F3-07FE-4502-AEA6-AF8E9BB889CD}"/>
                    </a:ext>
                  </a:extLst>
                </p14:cNvPr>
                <p14:cNvContentPartPr/>
                <p14:nvPr/>
              </p14:nvContentPartPr>
              <p14:xfrm>
                <a:off x="5054144" y="5898875"/>
                <a:ext cx="206280" cy="202680"/>
              </p14:xfrm>
            </p:contentPart>
          </mc:Choice>
          <mc:Fallback xmlns="">
            <p:pic>
              <p:nvPicPr>
                <p:cNvPr id="40" name="잉크 39">
                  <a:extLst>
                    <a:ext uri="{FF2B5EF4-FFF2-40B4-BE49-F238E27FC236}">
                      <a16:creationId xmlns:a16="http://schemas.microsoft.com/office/drawing/2014/main" id="{30B018F3-07FE-4502-AEA6-AF8E9BB889CD}"/>
                    </a:ext>
                  </a:extLst>
                </p:cNvPr>
                <p:cNvPicPr/>
                <p:nvPr/>
              </p:nvPicPr>
              <p:blipFill>
                <a:blip r:embed="rId61"/>
                <a:stretch>
                  <a:fillRect/>
                </a:stretch>
              </p:blipFill>
              <p:spPr>
                <a:xfrm>
                  <a:off x="5036504" y="5881235"/>
                  <a:ext cx="241920" cy="238320"/>
                </a:xfrm>
                <a:prstGeom prst="rect">
                  <a:avLst/>
                </a:prstGeom>
              </p:spPr>
            </p:pic>
          </mc:Fallback>
        </mc:AlternateContent>
      </p:grpSp>
      <p:grpSp>
        <p:nvGrpSpPr>
          <p:cNvPr id="55" name="그룹 54">
            <a:extLst>
              <a:ext uri="{FF2B5EF4-FFF2-40B4-BE49-F238E27FC236}">
                <a16:creationId xmlns:a16="http://schemas.microsoft.com/office/drawing/2014/main" id="{EF734A80-D058-44E8-9620-61CFFD6520CF}"/>
              </a:ext>
            </a:extLst>
          </p:cNvPr>
          <p:cNvGrpSpPr/>
          <p:nvPr/>
        </p:nvGrpSpPr>
        <p:grpSpPr>
          <a:xfrm>
            <a:off x="7269944" y="4565795"/>
            <a:ext cx="1240560" cy="997560"/>
            <a:chOff x="7269944" y="4565795"/>
            <a:chExt cx="1240560" cy="997560"/>
          </a:xfrm>
        </p:grpSpPr>
        <mc:AlternateContent xmlns:mc="http://schemas.openxmlformats.org/markup-compatibility/2006" xmlns:p14="http://schemas.microsoft.com/office/powerpoint/2010/main">
          <mc:Choice Requires="p14">
            <p:contentPart p14:bwMode="auto" r:id="rId62">
              <p14:nvContentPartPr>
                <p14:cNvPr id="42" name="잉크 41">
                  <a:extLst>
                    <a:ext uri="{FF2B5EF4-FFF2-40B4-BE49-F238E27FC236}">
                      <a16:creationId xmlns:a16="http://schemas.microsoft.com/office/drawing/2014/main" id="{593854AF-B455-4C0D-9909-4E5B1243BA05}"/>
                    </a:ext>
                  </a:extLst>
                </p14:cNvPr>
                <p14:cNvContentPartPr/>
                <p14:nvPr/>
              </p14:nvContentPartPr>
              <p14:xfrm>
                <a:off x="7269944" y="4577675"/>
                <a:ext cx="49680" cy="469080"/>
              </p14:xfrm>
            </p:contentPart>
          </mc:Choice>
          <mc:Fallback xmlns="">
            <p:pic>
              <p:nvPicPr>
                <p:cNvPr id="42" name="잉크 41">
                  <a:extLst>
                    <a:ext uri="{FF2B5EF4-FFF2-40B4-BE49-F238E27FC236}">
                      <a16:creationId xmlns:a16="http://schemas.microsoft.com/office/drawing/2014/main" id="{593854AF-B455-4C0D-9909-4E5B1243BA05}"/>
                    </a:ext>
                  </a:extLst>
                </p:cNvPr>
                <p:cNvPicPr/>
                <p:nvPr/>
              </p:nvPicPr>
              <p:blipFill>
                <a:blip r:embed="rId63"/>
                <a:stretch>
                  <a:fillRect/>
                </a:stretch>
              </p:blipFill>
              <p:spPr>
                <a:xfrm>
                  <a:off x="7252304" y="4560035"/>
                  <a:ext cx="8532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잉크 42">
                  <a:extLst>
                    <a:ext uri="{FF2B5EF4-FFF2-40B4-BE49-F238E27FC236}">
                      <a16:creationId xmlns:a16="http://schemas.microsoft.com/office/drawing/2014/main" id="{29E3CB50-63BC-480A-892F-7A2506DC4BA3}"/>
                    </a:ext>
                  </a:extLst>
                </p14:cNvPr>
                <p14:cNvContentPartPr/>
                <p14:nvPr/>
              </p14:nvContentPartPr>
              <p14:xfrm>
                <a:off x="7299104" y="4678475"/>
                <a:ext cx="176400" cy="320040"/>
              </p14:xfrm>
            </p:contentPart>
          </mc:Choice>
          <mc:Fallback xmlns="">
            <p:pic>
              <p:nvPicPr>
                <p:cNvPr id="43" name="잉크 42">
                  <a:extLst>
                    <a:ext uri="{FF2B5EF4-FFF2-40B4-BE49-F238E27FC236}">
                      <a16:creationId xmlns:a16="http://schemas.microsoft.com/office/drawing/2014/main" id="{29E3CB50-63BC-480A-892F-7A2506DC4BA3}"/>
                    </a:ext>
                  </a:extLst>
                </p:cNvPr>
                <p:cNvPicPr/>
                <p:nvPr/>
              </p:nvPicPr>
              <p:blipFill>
                <a:blip r:embed="rId65"/>
                <a:stretch>
                  <a:fillRect/>
                </a:stretch>
              </p:blipFill>
              <p:spPr>
                <a:xfrm>
                  <a:off x="7281104" y="4660475"/>
                  <a:ext cx="2120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잉크 43">
                  <a:extLst>
                    <a:ext uri="{FF2B5EF4-FFF2-40B4-BE49-F238E27FC236}">
                      <a16:creationId xmlns:a16="http://schemas.microsoft.com/office/drawing/2014/main" id="{9321261D-52C9-4FF9-8151-1181B496C2BD}"/>
                    </a:ext>
                  </a:extLst>
                </p14:cNvPr>
                <p14:cNvContentPartPr/>
                <p14:nvPr/>
              </p14:nvContentPartPr>
              <p14:xfrm>
                <a:off x="7556864" y="4671275"/>
                <a:ext cx="133560" cy="224280"/>
              </p14:xfrm>
            </p:contentPart>
          </mc:Choice>
          <mc:Fallback xmlns="">
            <p:pic>
              <p:nvPicPr>
                <p:cNvPr id="44" name="잉크 43">
                  <a:extLst>
                    <a:ext uri="{FF2B5EF4-FFF2-40B4-BE49-F238E27FC236}">
                      <a16:creationId xmlns:a16="http://schemas.microsoft.com/office/drawing/2014/main" id="{9321261D-52C9-4FF9-8151-1181B496C2BD}"/>
                    </a:ext>
                  </a:extLst>
                </p:cNvPr>
                <p:cNvPicPr/>
                <p:nvPr/>
              </p:nvPicPr>
              <p:blipFill>
                <a:blip r:embed="rId67"/>
                <a:stretch>
                  <a:fillRect/>
                </a:stretch>
              </p:blipFill>
              <p:spPr>
                <a:xfrm>
                  <a:off x="7538864" y="4653275"/>
                  <a:ext cx="1692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잉크 44">
                  <a:extLst>
                    <a:ext uri="{FF2B5EF4-FFF2-40B4-BE49-F238E27FC236}">
                      <a16:creationId xmlns:a16="http://schemas.microsoft.com/office/drawing/2014/main" id="{1E666657-9F1E-4AE9-89E0-CE361EA61778}"/>
                    </a:ext>
                  </a:extLst>
                </p14:cNvPr>
                <p14:cNvContentPartPr/>
                <p14:nvPr/>
              </p14:nvContentPartPr>
              <p14:xfrm>
                <a:off x="7714904" y="4674515"/>
                <a:ext cx="147600" cy="203040"/>
              </p14:xfrm>
            </p:contentPart>
          </mc:Choice>
          <mc:Fallback xmlns="">
            <p:pic>
              <p:nvPicPr>
                <p:cNvPr id="45" name="잉크 44">
                  <a:extLst>
                    <a:ext uri="{FF2B5EF4-FFF2-40B4-BE49-F238E27FC236}">
                      <a16:creationId xmlns:a16="http://schemas.microsoft.com/office/drawing/2014/main" id="{1E666657-9F1E-4AE9-89E0-CE361EA61778}"/>
                    </a:ext>
                  </a:extLst>
                </p:cNvPr>
                <p:cNvPicPr/>
                <p:nvPr/>
              </p:nvPicPr>
              <p:blipFill>
                <a:blip r:embed="rId69"/>
                <a:stretch>
                  <a:fillRect/>
                </a:stretch>
              </p:blipFill>
              <p:spPr>
                <a:xfrm>
                  <a:off x="7696904" y="4656875"/>
                  <a:ext cx="1832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잉크 45">
                  <a:extLst>
                    <a:ext uri="{FF2B5EF4-FFF2-40B4-BE49-F238E27FC236}">
                      <a16:creationId xmlns:a16="http://schemas.microsoft.com/office/drawing/2014/main" id="{91CBEA5D-9E17-412B-A37A-ACAA9EB2FB7C}"/>
                    </a:ext>
                  </a:extLst>
                </p14:cNvPr>
                <p14:cNvContentPartPr/>
                <p14:nvPr/>
              </p14:nvContentPartPr>
              <p14:xfrm>
                <a:off x="7925144" y="4665155"/>
                <a:ext cx="83520" cy="180000"/>
              </p14:xfrm>
            </p:contentPart>
          </mc:Choice>
          <mc:Fallback xmlns="">
            <p:pic>
              <p:nvPicPr>
                <p:cNvPr id="46" name="잉크 45">
                  <a:extLst>
                    <a:ext uri="{FF2B5EF4-FFF2-40B4-BE49-F238E27FC236}">
                      <a16:creationId xmlns:a16="http://schemas.microsoft.com/office/drawing/2014/main" id="{91CBEA5D-9E17-412B-A37A-ACAA9EB2FB7C}"/>
                    </a:ext>
                  </a:extLst>
                </p:cNvPr>
                <p:cNvPicPr/>
                <p:nvPr/>
              </p:nvPicPr>
              <p:blipFill>
                <a:blip r:embed="rId71"/>
                <a:stretch>
                  <a:fillRect/>
                </a:stretch>
              </p:blipFill>
              <p:spPr>
                <a:xfrm>
                  <a:off x="7907504" y="4647155"/>
                  <a:ext cx="1191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잉크 46">
                  <a:extLst>
                    <a:ext uri="{FF2B5EF4-FFF2-40B4-BE49-F238E27FC236}">
                      <a16:creationId xmlns:a16="http://schemas.microsoft.com/office/drawing/2014/main" id="{DC1344DB-2D6A-4FA9-909F-0EA0157B50B4}"/>
                    </a:ext>
                  </a:extLst>
                </p14:cNvPr>
                <p14:cNvContentPartPr/>
                <p14:nvPr/>
              </p14:nvContentPartPr>
              <p14:xfrm>
                <a:off x="8061224" y="4597115"/>
                <a:ext cx="115200" cy="177840"/>
              </p14:xfrm>
            </p:contentPart>
          </mc:Choice>
          <mc:Fallback xmlns="">
            <p:pic>
              <p:nvPicPr>
                <p:cNvPr id="47" name="잉크 46">
                  <a:extLst>
                    <a:ext uri="{FF2B5EF4-FFF2-40B4-BE49-F238E27FC236}">
                      <a16:creationId xmlns:a16="http://schemas.microsoft.com/office/drawing/2014/main" id="{DC1344DB-2D6A-4FA9-909F-0EA0157B50B4}"/>
                    </a:ext>
                  </a:extLst>
                </p:cNvPr>
                <p:cNvPicPr/>
                <p:nvPr/>
              </p:nvPicPr>
              <p:blipFill>
                <a:blip r:embed="rId73"/>
                <a:stretch>
                  <a:fillRect/>
                </a:stretch>
              </p:blipFill>
              <p:spPr>
                <a:xfrm>
                  <a:off x="8043224" y="4579475"/>
                  <a:ext cx="1508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잉크 47">
                  <a:extLst>
                    <a:ext uri="{FF2B5EF4-FFF2-40B4-BE49-F238E27FC236}">
                      <a16:creationId xmlns:a16="http://schemas.microsoft.com/office/drawing/2014/main" id="{F9FDDB7D-A74F-4504-9F7E-5F3A009F8BD0}"/>
                    </a:ext>
                  </a:extLst>
                </p14:cNvPr>
                <p14:cNvContentPartPr/>
                <p14:nvPr/>
              </p14:nvContentPartPr>
              <p14:xfrm>
                <a:off x="8196584" y="4590275"/>
                <a:ext cx="170280" cy="240120"/>
              </p14:xfrm>
            </p:contentPart>
          </mc:Choice>
          <mc:Fallback xmlns="">
            <p:pic>
              <p:nvPicPr>
                <p:cNvPr id="48" name="잉크 47">
                  <a:extLst>
                    <a:ext uri="{FF2B5EF4-FFF2-40B4-BE49-F238E27FC236}">
                      <a16:creationId xmlns:a16="http://schemas.microsoft.com/office/drawing/2014/main" id="{F9FDDB7D-A74F-4504-9F7E-5F3A009F8BD0}"/>
                    </a:ext>
                  </a:extLst>
                </p:cNvPr>
                <p:cNvPicPr/>
                <p:nvPr/>
              </p:nvPicPr>
              <p:blipFill>
                <a:blip r:embed="rId75"/>
                <a:stretch>
                  <a:fillRect/>
                </a:stretch>
              </p:blipFill>
              <p:spPr>
                <a:xfrm>
                  <a:off x="8178944" y="4572635"/>
                  <a:ext cx="2059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잉크 48">
                  <a:extLst>
                    <a:ext uri="{FF2B5EF4-FFF2-40B4-BE49-F238E27FC236}">
                      <a16:creationId xmlns:a16="http://schemas.microsoft.com/office/drawing/2014/main" id="{F5E55C87-AD0F-4496-9938-11FEC80578D5}"/>
                    </a:ext>
                  </a:extLst>
                </p14:cNvPr>
                <p14:cNvContentPartPr/>
                <p14:nvPr/>
              </p14:nvContentPartPr>
              <p14:xfrm>
                <a:off x="8352104" y="4565795"/>
                <a:ext cx="158400" cy="168120"/>
              </p14:xfrm>
            </p:contentPart>
          </mc:Choice>
          <mc:Fallback xmlns="">
            <p:pic>
              <p:nvPicPr>
                <p:cNvPr id="49" name="잉크 48">
                  <a:extLst>
                    <a:ext uri="{FF2B5EF4-FFF2-40B4-BE49-F238E27FC236}">
                      <a16:creationId xmlns:a16="http://schemas.microsoft.com/office/drawing/2014/main" id="{F5E55C87-AD0F-4496-9938-11FEC80578D5}"/>
                    </a:ext>
                  </a:extLst>
                </p:cNvPr>
                <p:cNvPicPr/>
                <p:nvPr/>
              </p:nvPicPr>
              <p:blipFill>
                <a:blip r:embed="rId77"/>
                <a:stretch>
                  <a:fillRect/>
                </a:stretch>
              </p:blipFill>
              <p:spPr>
                <a:xfrm>
                  <a:off x="8334464" y="4548155"/>
                  <a:ext cx="194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잉크 49">
                  <a:extLst>
                    <a:ext uri="{FF2B5EF4-FFF2-40B4-BE49-F238E27FC236}">
                      <a16:creationId xmlns:a16="http://schemas.microsoft.com/office/drawing/2014/main" id="{5ED0F79F-87E3-4766-95AD-9666199D9EA7}"/>
                    </a:ext>
                  </a:extLst>
                </p14:cNvPr>
                <p14:cNvContentPartPr/>
                <p14:nvPr/>
              </p14:nvContentPartPr>
              <p14:xfrm>
                <a:off x="7483784" y="5127755"/>
                <a:ext cx="268200" cy="435600"/>
              </p14:xfrm>
            </p:contentPart>
          </mc:Choice>
          <mc:Fallback xmlns="">
            <p:pic>
              <p:nvPicPr>
                <p:cNvPr id="50" name="잉크 49">
                  <a:extLst>
                    <a:ext uri="{FF2B5EF4-FFF2-40B4-BE49-F238E27FC236}">
                      <a16:creationId xmlns:a16="http://schemas.microsoft.com/office/drawing/2014/main" id="{5ED0F79F-87E3-4766-95AD-9666199D9EA7}"/>
                    </a:ext>
                  </a:extLst>
                </p:cNvPr>
                <p:cNvPicPr/>
                <p:nvPr/>
              </p:nvPicPr>
              <p:blipFill>
                <a:blip r:embed="rId79"/>
                <a:stretch>
                  <a:fillRect/>
                </a:stretch>
              </p:blipFill>
              <p:spPr>
                <a:xfrm>
                  <a:off x="7466144" y="5109755"/>
                  <a:ext cx="3038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잉크 50">
                  <a:extLst>
                    <a:ext uri="{FF2B5EF4-FFF2-40B4-BE49-F238E27FC236}">
                      <a16:creationId xmlns:a16="http://schemas.microsoft.com/office/drawing/2014/main" id="{A610669B-45DD-4C59-A2D7-6A1DCD5C09D0}"/>
                    </a:ext>
                  </a:extLst>
                </p14:cNvPr>
                <p14:cNvContentPartPr/>
                <p14:nvPr/>
              </p14:nvContentPartPr>
              <p14:xfrm>
                <a:off x="7822544" y="5300195"/>
                <a:ext cx="154440" cy="154080"/>
              </p14:xfrm>
            </p:contentPart>
          </mc:Choice>
          <mc:Fallback xmlns="">
            <p:pic>
              <p:nvPicPr>
                <p:cNvPr id="51" name="잉크 50">
                  <a:extLst>
                    <a:ext uri="{FF2B5EF4-FFF2-40B4-BE49-F238E27FC236}">
                      <a16:creationId xmlns:a16="http://schemas.microsoft.com/office/drawing/2014/main" id="{A610669B-45DD-4C59-A2D7-6A1DCD5C09D0}"/>
                    </a:ext>
                  </a:extLst>
                </p:cNvPr>
                <p:cNvPicPr/>
                <p:nvPr/>
              </p:nvPicPr>
              <p:blipFill>
                <a:blip r:embed="rId81"/>
                <a:stretch>
                  <a:fillRect/>
                </a:stretch>
              </p:blipFill>
              <p:spPr>
                <a:xfrm>
                  <a:off x="7804904" y="5282195"/>
                  <a:ext cx="190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잉크 51">
                  <a:extLst>
                    <a:ext uri="{FF2B5EF4-FFF2-40B4-BE49-F238E27FC236}">
                      <a16:creationId xmlns:a16="http://schemas.microsoft.com/office/drawing/2014/main" id="{0D316955-893A-4CEA-AD7A-AC9AAD9694A2}"/>
                    </a:ext>
                  </a:extLst>
                </p14:cNvPr>
                <p14:cNvContentPartPr/>
                <p14:nvPr/>
              </p14:nvContentPartPr>
              <p14:xfrm>
                <a:off x="8014784" y="5012195"/>
                <a:ext cx="122760" cy="411840"/>
              </p14:xfrm>
            </p:contentPart>
          </mc:Choice>
          <mc:Fallback xmlns="">
            <p:pic>
              <p:nvPicPr>
                <p:cNvPr id="52" name="잉크 51">
                  <a:extLst>
                    <a:ext uri="{FF2B5EF4-FFF2-40B4-BE49-F238E27FC236}">
                      <a16:creationId xmlns:a16="http://schemas.microsoft.com/office/drawing/2014/main" id="{0D316955-893A-4CEA-AD7A-AC9AAD9694A2}"/>
                    </a:ext>
                  </a:extLst>
                </p:cNvPr>
                <p:cNvPicPr/>
                <p:nvPr/>
              </p:nvPicPr>
              <p:blipFill>
                <a:blip r:embed="rId83"/>
                <a:stretch>
                  <a:fillRect/>
                </a:stretch>
              </p:blipFill>
              <p:spPr>
                <a:xfrm>
                  <a:off x="7997144" y="4994555"/>
                  <a:ext cx="1584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잉크 52">
                  <a:extLst>
                    <a:ext uri="{FF2B5EF4-FFF2-40B4-BE49-F238E27FC236}">
                      <a16:creationId xmlns:a16="http://schemas.microsoft.com/office/drawing/2014/main" id="{C45C815E-43F9-4E96-BA67-0B283B25720A}"/>
                    </a:ext>
                  </a:extLst>
                </p14:cNvPr>
                <p14:cNvContentPartPr/>
                <p14:nvPr/>
              </p14:nvContentPartPr>
              <p14:xfrm>
                <a:off x="8142944" y="5137115"/>
                <a:ext cx="210960" cy="252360"/>
              </p14:xfrm>
            </p:contentPart>
          </mc:Choice>
          <mc:Fallback xmlns="">
            <p:pic>
              <p:nvPicPr>
                <p:cNvPr id="53" name="잉크 52">
                  <a:extLst>
                    <a:ext uri="{FF2B5EF4-FFF2-40B4-BE49-F238E27FC236}">
                      <a16:creationId xmlns:a16="http://schemas.microsoft.com/office/drawing/2014/main" id="{C45C815E-43F9-4E96-BA67-0B283B25720A}"/>
                    </a:ext>
                  </a:extLst>
                </p:cNvPr>
                <p:cNvPicPr/>
                <p:nvPr/>
              </p:nvPicPr>
              <p:blipFill>
                <a:blip r:embed="rId85"/>
                <a:stretch>
                  <a:fillRect/>
                </a:stretch>
              </p:blipFill>
              <p:spPr>
                <a:xfrm>
                  <a:off x="8124944" y="5119475"/>
                  <a:ext cx="246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잉크 53">
                  <a:extLst>
                    <a:ext uri="{FF2B5EF4-FFF2-40B4-BE49-F238E27FC236}">
                      <a16:creationId xmlns:a16="http://schemas.microsoft.com/office/drawing/2014/main" id="{E79EB45D-FA54-4CB3-B6BF-A794F8205DAF}"/>
                    </a:ext>
                  </a:extLst>
                </p14:cNvPr>
                <p14:cNvContentPartPr/>
                <p14:nvPr/>
              </p14:nvContentPartPr>
              <p14:xfrm>
                <a:off x="8478104" y="5438075"/>
                <a:ext cx="6840" cy="39600"/>
              </p14:xfrm>
            </p:contentPart>
          </mc:Choice>
          <mc:Fallback xmlns="">
            <p:pic>
              <p:nvPicPr>
                <p:cNvPr id="54" name="잉크 53">
                  <a:extLst>
                    <a:ext uri="{FF2B5EF4-FFF2-40B4-BE49-F238E27FC236}">
                      <a16:creationId xmlns:a16="http://schemas.microsoft.com/office/drawing/2014/main" id="{E79EB45D-FA54-4CB3-B6BF-A794F8205DAF}"/>
                    </a:ext>
                  </a:extLst>
                </p:cNvPr>
                <p:cNvPicPr/>
                <p:nvPr/>
              </p:nvPicPr>
              <p:blipFill>
                <a:blip r:embed="rId87"/>
                <a:stretch>
                  <a:fillRect/>
                </a:stretch>
              </p:blipFill>
              <p:spPr>
                <a:xfrm>
                  <a:off x="8460464" y="5420435"/>
                  <a:ext cx="42480" cy="75240"/>
                </a:xfrm>
                <a:prstGeom prst="rect">
                  <a:avLst/>
                </a:prstGeom>
              </p:spPr>
            </p:pic>
          </mc:Fallback>
        </mc:AlternateContent>
      </p:grpSp>
      <p:sp>
        <p:nvSpPr>
          <p:cNvPr id="57" name="TextBox 56">
            <a:extLst>
              <a:ext uri="{FF2B5EF4-FFF2-40B4-BE49-F238E27FC236}">
                <a16:creationId xmlns:a16="http://schemas.microsoft.com/office/drawing/2014/main" id="{5CD1E6BF-5396-4E92-AD83-278C42DB6DB6}"/>
              </a:ext>
            </a:extLst>
          </p:cNvPr>
          <p:cNvSpPr txBox="1"/>
          <p:nvPr/>
        </p:nvSpPr>
        <p:spPr>
          <a:xfrm>
            <a:off x="3313544" y="6009507"/>
            <a:ext cx="2293385" cy="584775"/>
          </a:xfrm>
          <a:prstGeom prst="rect">
            <a:avLst/>
          </a:prstGeom>
          <a:noFill/>
        </p:spPr>
        <p:txBody>
          <a:bodyPr wrap="none" rtlCol="0">
            <a:spAutoFit/>
          </a:bodyPr>
          <a:lstStyle/>
          <a:p>
            <a:r>
              <a:rPr lang="en-US" altLang="ko-KR" sz="3200" b="1" dirty="0">
                <a:highlight>
                  <a:srgbClr val="FFFF00"/>
                </a:highlight>
              </a:rPr>
              <a:t>MESH NODE</a:t>
            </a:r>
            <a:endParaRPr lang="ko-KR" altLang="en-US" sz="3200" b="1" dirty="0">
              <a:highlight>
                <a:srgbClr val="FFFF00"/>
              </a:highlight>
            </a:endParaRPr>
          </a:p>
        </p:txBody>
      </p:sp>
      <p:sp>
        <p:nvSpPr>
          <p:cNvPr id="58" name="TextBox 57">
            <a:extLst>
              <a:ext uri="{FF2B5EF4-FFF2-40B4-BE49-F238E27FC236}">
                <a16:creationId xmlns:a16="http://schemas.microsoft.com/office/drawing/2014/main" id="{5D06E3FA-DE91-418F-A90F-649F7E6448C8}"/>
              </a:ext>
            </a:extLst>
          </p:cNvPr>
          <p:cNvSpPr txBox="1"/>
          <p:nvPr/>
        </p:nvSpPr>
        <p:spPr>
          <a:xfrm>
            <a:off x="6782288" y="4562060"/>
            <a:ext cx="1606915" cy="1077218"/>
          </a:xfrm>
          <a:prstGeom prst="rect">
            <a:avLst/>
          </a:prstGeom>
          <a:noFill/>
        </p:spPr>
        <p:txBody>
          <a:bodyPr wrap="none" rtlCol="0">
            <a:spAutoFit/>
          </a:bodyPr>
          <a:lstStyle/>
          <a:p>
            <a:r>
              <a:rPr lang="en-US" altLang="ko-KR" sz="3200" b="1" dirty="0">
                <a:highlight>
                  <a:srgbClr val="FFFF00"/>
                </a:highlight>
              </a:rPr>
              <a:t>Nearest </a:t>
            </a:r>
            <a:br>
              <a:rPr lang="en-US" altLang="ko-KR" sz="3200" b="1" dirty="0">
                <a:highlight>
                  <a:srgbClr val="FFFF00"/>
                </a:highlight>
              </a:rPr>
            </a:br>
            <a:r>
              <a:rPr lang="en-US" altLang="ko-KR" sz="3200" b="1" dirty="0">
                <a:highlight>
                  <a:srgbClr val="FFFF00"/>
                </a:highlight>
              </a:rPr>
              <a:t>_Node_</a:t>
            </a:r>
            <a:endParaRPr lang="ko-KR" altLang="en-US" sz="3200" b="1" dirty="0">
              <a:highlight>
                <a:srgbClr val="FFFF00"/>
              </a:highlight>
            </a:endParaRPr>
          </a:p>
        </p:txBody>
      </p:sp>
      <p:sp>
        <p:nvSpPr>
          <p:cNvPr id="59" name="TextBox 58">
            <a:extLst>
              <a:ext uri="{FF2B5EF4-FFF2-40B4-BE49-F238E27FC236}">
                <a16:creationId xmlns:a16="http://schemas.microsoft.com/office/drawing/2014/main" id="{686F7CEC-32EA-4E23-8729-BB7A2887EB1B}"/>
              </a:ext>
            </a:extLst>
          </p:cNvPr>
          <p:cNvSpPr txBox="1"/>
          <p:nvPr/>
        </p:nvSpPr>
        <p:spPr>
          <a:xfrm>
            <a:off x="4985087" y="1554822"/>
            <a:ext cx="3609860" cy="584775"/>
          </a:xfrm>
          <a:prstGeom prst="rect">
            <a:avLst/>
          </a:prstGeom>
          <a:noFill/>
        </p:spPr>
        <p:txBody>
          <a:bodyPr wrap="square" rtlCol="0">
            <a:spAutoFit/>
          </a:bodyPr>
          <a:lstStyle/>
          <a:p>
            <a:r>
              <a:rPr lang="en-US" altLang="ko-KR" sz="3200" b="1" dirty="0">
                <a:highlight>
                  <a:srgbClr val="FFFF00"/>
                </a:highlight>
              </a:rPr>
              <a:t>Dummy Node</a:t>
            </a:r>
            <a:endParaRPr lang="ko-KR" altLang="en-US" sz="3200" b="1" dirty="0">
              <a:highlight>
                <a:srgbClr val="FFFF00"/>
              </a:highlight>
            </a:endParaRPr>
          </a:p>
        </p:txBody>
      </p:sp>
    </p:spTree>
    <p:extLst>
      <p:ext uri="{BB962C8B-B14F-4D97-AF65-F5344CB8AC3E}">
        <p14:creationId xmlns:p14="http://schemas.microsoft.com/office/powerpoint/2010/main" val="2959980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6845">
              <a:lnSpc>
                <a:spcPct val="100000"/>
              </a:lnSpc>
              <a:spcBef>
                <a:spcPts val="100"/>
              </a:spcBef>
            </a:pPr>
            <a:r>
              <a:rPr spc="-20" dirty="0"/>
              <a:t>Demonstration</a:t>
            </a:r>
          </a:p>
        </p:txBody>
      </p:sp>
      <p:pic>
        <p:nvPicPr>
          <p:cNvPr id="4" name="그림 3">
            <a:extLst>
              <a:ext uri="{FF2B5EF4-FFF2-40B4-BE49-F238E27FC236}">
                <a16:creationId xmlns:a16="http://schemas.microsoft.com/office/drawing/2014/main" id="{FCCBE214-D578-4280-BA93-EB795510D4E0}"/>
              </a:ext>
            </a:extLst>
          </p:cNvPr>
          <p:cNvPicPr>
            <a:picLocks noChangeAspect="1"/>
          </p:cNvPicPr>
          <p:nvPr/>
        </p:nvPicPr>
        <p:blipFill>
          <a:blip r:embed="rId3"/>
          <a:stretch>
            <a:fillRect/>
          </a:stretch>
        </p:blipFill>
        <p:spPr>
          <a:xfrm>
            <a:off x="-1" y="1143000"/>
            <a:ext cx="9144000" cy="5146158"/>
          </a:xfrm>
          <a:prstGeom prst="rect">
            <a:avLst/>
          </a:prstGeom>
        </p:spPr>
      </p:pic>
    </p:spTree>
    <p:extLst>
      <p:ext uri="{BB962C8B-B14F-4D97-AF65-F5344CB8AC3E}">
        <p14:creationId xmlns:p14="http://schemas.microsoft.com/office/powerpoint/2010/main" val="3681394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Home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sp>
        <p:nvSpPr>
          <p:cNvPr id="12" name="Content Placeholder 2">
            <a:extLst>
              <a:ext uri="{FF2B5EF4-FFF2-40B4-BE49-F238E27FC236}">
                <a16:creationId xmlns:a16="http://schemas.microsoft.com/office/drawing/2014/main" id="{CCEE211C-1E30-4871-B9A1-1EA71A64881B}"/>
              </a:ext>
            </a:extLst>
          </p:cNvPr>
          <p:cNvSpPr txBox="1">
            <a:spLocks/>
          </p:cNvSpPr>
          <p:nvPr/>
        </p:nvSpPr>
        <p:spPr bwMode="auto">
          <a:xfrm>
            <a:off x="275739" y="1625599"/>
            <a:ext cx="4079875"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Bluetooth on &amp; off</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With check box</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With toast message</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15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p:txBody>
      </p:sp>
      <p:pic>
        <p:nvPicPr>
          <p:cNvPr id="13" name="그림 12">
            <a:extLst>
              <a:ext uri="{FF2B5EF4-FFF2-40B4-BE49-F238E27FC236}">
                <a16:creationId xmlns:a16="http://schemas.microsoft.com/office/drawing/2014/main" id="{2910138C-7F63-44C2-A7C8-6C7970697E03}"/>
              </a:ext>
            </a:extLst>
          </p:cNvPr>
          <p:cNvPicPr>
            <a:picLocks noChangeAspect="1"/>
          </p:cNvPicPr>
          <p:nvPr/>
        </p:nvPicPr>
        <p:blipFill>
          <a:blip r:embed="rId2"/>
          <a:stretch>
            <a:fillRect/>
          </a:stretch>
        </p:blipFill>
        <p:spPr>
          <a:xfrm>
            <a:off x="4907553" y="1085390"/>
            <a:ext cx="3857590" cy="5361676"/>
          </a:xfrm>
          <a:prstGeom prst="rect">
            <a:avLst/>
          </a:prstGeom>
        </p:spPr>
      </p:pic>
    </p:spTree>
    <p:extLst>
      <p:ext uri="{BB962C8B-B14F-4D97-AF65-F5344CB8AC3E}">
        <p14:creationId xmlns:p14="http://schemas.microsoft.com/office/powerpoint/2010/main" val="1328504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Home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sp>
        <p:nvSpPr>
          <p:cNvPr id="12" name="Content Placeholder 2">
            <a:extLst>
              <a:ext uri="{FF2B5EF4-FFF2-40B4-BE49-F238E27FC236}">
                <a16:creationId xmlns:a16="http://schemas.microsoft.com/office/drawing/2014/main" id="{CCEE211C-1E30-4871-B9A1-1EA71A64881B}"/>
              </a:ext>
            </a:extLst>
          </p:cNvPr>
          <p:cNvSpPr txBox="1">
            <a:spLocks/>
          </p:cNvSpPr>
          <p:nvPr/>
        </p:nvSpPr>
        <p:spPr bwMode="auto">
          <a:xfrm>
            <a:off x="275739" y="1625599"/>
            <a:ext cx="4079875"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Discover new devices</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rPr>
              <a:t>Find Bluetooth equipment</a:t>
            </a:r>
          </a:p>
        </p:txBody>
      </p:sp>
      <p:pic>
        <p:nvPicPr>
          <p:cNvPr id="8" name="그림 7">
            <a:extLst>
              <a:ext uri="{FF2B5EF4-FFF2-40B4-BE49-F238E27FC236}">
                <a16:creationId xmlns:a16="http://schemas.microsoft.com/office/drawing/2014/main" id="{B560FF06-F995-4FC5-B2CE-F69D08D329EE}"/>
              </a:ext>
            </a:extLst>
          </p:cNvPr>
          <p:cNvPicPr>
            <a:picLocks noChangeAspect="1"/>
          </p:cNvPicPr>
          <p:nvPr/>
        </p:nvPicPr>
        <p:blipFill>
          <a:blip r:embed="rId2"/>
          <a:stretch>
            <a:fillRect/>
          </a:stretch>
        </p:blipFill>
        <p:spPr>
          <a:xfrm>
            <a:off x="4907552" y="1132352"/>
            <a:ext cx="3857590" cy="5314714"/>
          </a:xfrm>
          <a:prstGeom prst="rect">
            <a:avLst/>
          </a:prstGeom>
        </p:spPr>
      </p:pic>
    </p:spTree>
    <p:extLst>
      <p:ext uri="{BB962C8B-B14F-4D97-AF65-F5344CB8AC3E}">
        <p14:creationId xmlns:p14="http://schemas.microsoft.com/office/powerpoint/2010/main" val="220715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Home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275740" y="1471140"/>
            <a:ext cx="4079875" cy="4889921"/>
          </a:xfrm>
        </p:spPr>
        <p:txBody>
          <a:bodyPr/>
          <a:lstStyle/>
          <a:p>
            <a:pPr marL="0" indent="0">
              <a:buNone/>
            </a:pPr>
            <a:endParaRPr lang="en-US" altLang="ko-KR" b="0" dirty="0"/>
          </a:p>
          <a:p>
            <a:endParaRPr lang="en-US" altLang="ko-KR" b="0" dirty="0"/>
          </a:p>
        </p:txBody>
      </p:sp>
      <p:sp>
        <p:nvSpPr>
          <p:cNvPr id="12" name="Content Placeholder 2">
            <a:extLst>
              <a:ext uri="{FF2B5EF4-FFF2-40B4-BE49-F238E27FC236}">
                <a16:creationId xmlns:a16="http://schemas.microsoft.com/office/drawing/2014/main" id="{CCEE211C-1E30-4871-B9A1-1EA71A64881B}"/>
              </a:ext>
            </a:extLst>
          </p:cNvPr>
          <p:cNvSpPr txBox="1">
            <a:spLocks/>
          </p:cNvSpPr>
          <p:nvPr/>
        </p:nvSpPr>
        <p:spPr bwMode="auto">
          <a:xfrm>
            <a:off x="275739" y="1625599"/>
            <a:ext cx="4079875"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1200" cap="none" spc="0" normalizeH="0" baseline="0" noProof="0" dirty="0">
                <a:ln>
                  <a:noFill/>
                </a:ln>
                <a:solidFill>
                  <a:srgbClr val="000000"/>
                </a:solidFill>
                <a:effectLst/>
                <a:uLnTx/>
                <a:uFillTx/>
                <a:latin typeface="Calibri (본문)"/>
                <a:ea typeface="맑은 고딕" panose="020B0503020000020004" pitchFamily="50" charset="-127"/>
                <a:cs typeface="+mn-cs"/>
              </a:rPr>
              <a:t>Show Paired devices</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rPr>
              <a:t>Tab the button, connect</a:t>
            </a:r>
          </a:p>
        </p:txBody>
      </p:sp>
      <p:pic>
        <p:nvPicPr>
          <p:cNvPr id="9" name="그림 8">
            <a:extLst>
              <a:ext uri="{FF2B5EF4-FFF2-40B4-BE49-F238E27FC236}">
                <a16:creationId xmlns:a16="http://schemas.microsoft.com/office/drawing/2014/main" id="{0021D647-D4B7-4D29-A02B-392EEB988A39}"/>
              </a:ext>
            </a:extLst>
          </p:cNvPr>
          <p:cNvPicPr>
            <a:picLocks noChangeAspect="1"/>
          </p:cNvPicPr>
          <p:nvPr/>
        </p:nvPicPr>
        <p:blipFill>
          <a:blip r:embed="rId2"/>
          <a:stretch>
            <a:fillRect/>
          </a:stretch>
        </p:blipFill>
        <p:spPr>
          <a:xfrm>
            <a:off x="4934847" y="1132352"/>
            <a:ext cx="3830295" cy="5356876"/>
          </a:xfrm>
          <a:prstGeom prst="rect">
            <a:avLst/>
          </a:prstGeom>
        </p:spPr>
      </p:pic>
    </p:spTree>
    <p:extLst>
      <p:ext uri="{BB962C8B-B14F-4D97-AF65-F5344CB8AC3E}">
        <p14:creationId xmlns:p14="http://schemas.microsoft.com/office/powerpoint/2010/main" val="245970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462E-BBC4-4D36-A068-A9428255895E}"/>
              </a:ext>
            </a:extLst>
          </p:cNvPr>
          <p:cNvSpPr>
            <a:spLocks noGrp="1"/>
          </p:cNvSpPr>
          <p:nvPr>
            <p:ph type="title"/>
          </p:nvPr>
        </p:nvSpPr>
        <p:spPr/>
        <p:txBody>
          <a:bodyPr/>
          <a:lstStyle/>
          <a:p>
            <a:r>
              <a:rPr lang="en-US" altLang="ko-KR" dirty="0">
                <a:latin typeface="Arial Black" panose="020B0A04020102020204" pitchFamily="34" charset="0"/>
              </a:rPr>
              <a:t>Home Fragment</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5CD11C1-76D1-43AE-B69D-6A80166AD9B5}"/>
              </a:ext>
            </a:extLst>
          </p:cNvPr>
          <p:cNvSpPr>
            <a:spLocks noGrp="1"/>
          </p:cNvSpPr>
          <p:nvPr>
            <p:ph idx="1"/>
          </p:nvPr>
        </p:nvSpPr>
        <p:spPr>
          <a:xfrm>
            <a:off x="378858" y="1557145"/>
            <a:ext cx="4079875" cy="4889921"/>
          </a:xfrm>
        </p:spPr>
        <p:txBody>
          <a:bodyPr/>
          <a:lstStyle/>
          <a:p>
            <a:pPr marL="0" indent="0">
              <a:buNone/>
            </a:pPr>
            <a:endParaRPr lang="en-US" altLang="ko-KR" b="0" dirty="0"/>
          </a:p>
          <a:p>
            <a:endParaRPr lang="en-US" altLang="ko-KR" b="0" dirty="0"/>
          </a:p>
        </p:txBody>
      </p:sp>
      <p:pic>
        <p:nvPicPr>
          <p:cNvPr id="8" name="그림 7">
            <a:extLst>
              <a:ext uri="{FF2B5EF4-FFF2-40B4-BE49-F238E27FC236}">
                <a16:creationId xmlns:a16="http://schemas.microsoft.com/office/drawing/2014/main" id="{B560FF06-F995-4FC5-B2CE-F69D08D329EE}"/>
              </a:ext>
            </a:extLst>
          </p:cNvPr>
          <p:cNvPicPr>
            <a:picLocks noChangeAspect="1"/>
          </p:cNvPicPr>
          <p:nvPr/>
        </p:nvPicPr>
        <p:blipFill>
          <a:blip r:embed="rId2"/>
          <a:stretch>
            <a:fillRect/>
          </a:stretch>
        </p:blipFill>
        <p:spPr>
          <a:xfrm>
            <a:off x="4907552" y="1132352"/>
            <a:ext cx="3857590" cy="5314714"/>
          </a:xfrm>
          <a:prstGeom prst="rect">
            <a:avLst/>
          </a:prstGeom>
        </p:spPr>
      </p:pic>
      <p:sp>
        <p:nvSpPr>
          <p:cNvPr id="9" name="Content Placeholder 2">
            <a:extLst>
              <a:ext uri="{FF2B5EF4-FFF2-40B4-BE49-F238E27FC236}">
                <a16:creationId xmlns:a16="http://schemas.microsoft.com/office/drawing/2014/main" id="{8AA33D35-6C81-4F07-BA87-A923AF262129}"/>
              </a:ext>
            </a:extLst>
          </p:cNvPr>
          <p:cNvSpPr txBox="1">
            <a:spLocks/>
          </p:cNvSpPr>
          <p:nvPr/>
        </p:nvSpPr>
        <p:spPr bwMode="auto">
          <a:xfrm>
            <a:off x="275739" y="1625599"/>
            <a:ext cx="4514625" cy="20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SzPct val="80000"/>
              <a:buFont typeface="Wingdings" panose="05000000000000000000" pitchFamily="2" charset="2"/>
              <a:buChar char="§"/>
              <a:defRPr kumimoji="1" sz="2000" b="1">
                <a:solidFill>
                  <a:schemeClr val="tx1"/>
                </a:solidFill>
                <a:latin typeface="맑은 고딕" panose="020B0503020000020004" pitchFamily="50" charset="-127"/>
                <a:ea typeface="맑은 고딕" panose="020B0503020000020004" pitchFamily="50" charset="-127"/>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000">
                <a:solidFill>
                  <a:schemeClr val="tx1"/>
                </a:solidFill>
                <a:latin typeface="맑은 고딕" panose="020B0503020000020004" pitchFamily="50" charset="-127"/>
                <a:ea typeface="맑은 고딕" panose="020B0503020000020004" pitchFamily="50" charset="-127"/>
              </a:defRPr>
            </a:lvl2pPr>
            <a:lvl3pPr marL="1143000" indent="-228600" algn="l" rtl="0" eaLnBrk="0" fontAlgn="base" hangingPunct="0">
              <a:spcBef>
                <a:spcPct val="20000"/>
              </a:spcBef>
              <a:spcAft>
                <a:spcPct val="0"/>
              </a:spcAft>
              <a:buSzPct val="80000"/>
              <a:buFont typeface="Wingdings" panose="05000000000000000000" pitchFamily="2" charset="2"/>
              <a:buChar char="ü"/>
              <a:defRPr kumimoji="1" sz="1800">
                <a:solidFill>
                  <a:schemeClr val="tx1"/>
                </a:solidFill>
                <a:latin typeface="맑은 고딕" panose="020B0503020000020004" pitchFamily="50" charset="-127"/>
                <a:ea typeface="맑은 고딕" panose="020B0503020000020004" pitchFamily="50" charset="-127"/>
              </a:defRPr>
            </a:lvl3pPr>
            <a:lvl4pPr marL="1600200" indent="-228600" algn="l" rtl="0" eaLnBrk="0" fontAlgn="base" hangingPunct="0">
              <a:spcBef>
                <a:spcPct val="20000"/>
              </a:spcBef>
              <a:spcAft>
                <a:spcPct val="0"/>
              </a:spcAft>
              <a:buSzPct val="100000"/>
              <a:buFont typeface="Wingdings" panose="05000000000000000000" pitchFamily="2" charset="2"/>
              <a:buChar char="ü"/>
              <a:defRPr kumimoji="1" sz="1800">
                <a:solidFill>
                  <a:schemeClr val="tx1"/>
                </a:solidFill>
                <a:latin typeface="굴림" pitchFamily="50" charset="-127"/>
                <a:ea typeface="굴림" pitchFamily="50" charset="-127"/>
              </a:defRPr>
            </a:lvl4pPr>
            <a:lvl5pPr marL="2057400" indent="-228600" algn="l" rtl="0" eaLnBrk="0" fontAlgn="base" hangingPunct="0">
              <a:spcBef>
                <a:spcPct val="20000"/>
              </a:spcBef>
              <a:spcAft>
                <a:spcPct val="0"/>
              </a:spcAft>
              <a:buSzPct val="100000"/>
              <a:buChar char="»"/>
              <a:defRPr kumimoji="1" sz="1600">
                <a:solidFill>
                  <a:schemeClr val="tx1"/>
                </a:solidFill>
                <a:latin typeface="+mn-lt"/>
                <a:ea typeface="돋움" pitchFamily="50" charset="-127"/>
              </a:defRPr>
            </a:lvl5pPr>
            <a:lvl6pPr marL="25146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6pPr>
            <a:lvl7pPr marL="29718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7pPr>
            <a:lvl8pPr marL="34290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8pPr>
            <a:lvl9pPr marL="3886200" indent="-228600" algn="l" rtl="0" eaLnBrk="0" fontAlgn="base" hangingPunct="0">
              <a:spcBef>
                <a:spcPct val="20000"/>
              </a:spcBef>
              <a:spcAft>
                <a:spcPct val="0"/>
              </a:spcAft>
              <a:buSzPct val="100000"/>
              <a:defRPr kumimoji="1" sz="1400">
                <a:solidFill>
                  <a:srgbClr val="003366"/>
                </a:solidFill>
                <a:latin typeface="+mn-lt"/>
                <a:ea typeface="돋움" pitchFamily="50" charset="-127"/>
              </a:defRPr>
            </a:lvl9pPr>
          </a:lstStyle>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rPr>
              <a:t>Use indeterminate progress bar</a:t>
            </a: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endPar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endParaRPr>
          </a:p>
          <a:p>
            <a:pPr marL="342900" marR="0" lvl="0" indent="-3429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
              <a:tabLst/>
              <a:defRPr/>
            </a:pPr>
            <a:r>
              <a:rPr kumimoji="1" lang="en-US" altLang="ko-KR" sz="2000" b="0" i="0" u="none" strike="noStrike" kern="0" cap="none" spc="0" normalizeH="0" baseline="0" noProof="0" dirty="0">
                <a:ln>
                  <a:noFill/>
                </a:ln>
                <a:solidFill>
                  <a:srgbClr val="000000"/>
                </a:solidFill>
                <a:effectLst/>
                <a:uLnTx/>
                <a:uFillTx/>
                <a:latin typeface="Calibri (본문)"/>
                <a:ea typeface="맑은 고딕" panose="020B0503020000020004" pitchFamily="50" charset="-127"/>
                <a:cs typeface="+mn-cs"/>
              </a:rPr>
              <a:t>Check status discovery </a:t>
            </a:r>
          </a:p>
        </p:txBody>
      </p:sp>
    </p:spTree>
    <p:extLst>
      <p:ext uri="{BB962C8B-B14F-4D97-AF65-F5344CB8AC3E}">
        <p14:creationId xmlns:p14="http://schemas.microsoft.com/office/powerpoint/2010/main" val="2131213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sy">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사용자 지정 1">
      <a:majorFont>
        <a:latin typeface="HY견고딕"/>
        <a:ea typeface="HY견고딕"/>
        <a:cs typeface=""/>
      </a:majorFont>
      <a:minorFont>
        <a:latin typeface="맑은 고딕"/>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sm" len="sm"/>
          <a:tailEnd type="none" w="sm" len="sm"/>
        </a:ln>
        <a:effectLst/>
      </a:spPr>
      <a:bodyPr vert="horz" wrap="square" lIns="91440" tIns="45720" rIns="91440" bIns="45720" numCol="1" rtlCol="0" anchor="t" anchorCtr="0" compatLnSpc="1">
        <a:prstTxWarp prst="textNoShape">
          <a:avLst/>
        </a:prstTxWarp>
      </a:bodyPr>
      <a:lstStyle>
        <a:defPPr>
          <a:defRPr dirty="0" err="1">
            <a:solidFill>
              <a:schemeClr val="tx1"/>
            </a:solidFill>
            <a:latin typeface="Arial Unicode MS" pitchFamily="50" charset="-127"/>
            <a:ea typeface="Arial Unicode MS" pitchFamily="50" charset="-127"/>
            <a:cs typeface="Arial Unicode MS" pitchFamily="50" charset="-127"/>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ko-KR" altLang="en-US" sz="1400" b="0" i="0" u="none" strike="noStrike" cap="none" normalizeH="0" baseline="0" smtClean="0">
            <a:ln>
              <a:noFill/>
            </a:ln>
            <a:solidFill>
              <a:srgbClr val="FF00FF"/>
            </a:solidFill>
            <a:effectLst/>
            <a:latin typeface="HY견고딕" pitchFamily="18" charset="-127"/>
            <a:ea typeface="HY견고딕" pitchFamily="18" charset="-127"/>
          </a:defRPr>
        </a:defPPr>
      </a:lstStyle>
    </a:lnDef>
  </a:objectDefaults>
  <a:extraClrSchemeLst>
    <a:extraClrScheme>
      <a:clrScheme name="Ksy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s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Ksy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sy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sy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sy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Ksy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TotalTime>
  <Words>1469</Words>
  <Application>Microsoft Office PowerPoint</Application>
  <PresentationFormat>화면 슬라이드 쇼(4:3)</PresentationFormat>
  <Paragraphs>360</Paragraphs>
  <Slides>53</Slides>
  <Notes>2</Notes>
  <HiddenSlides>0</HiddenSlides>
  <MMClips>0</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53</vt:i4>
      </vt:variant>
    </vt:vector>
  </HeadingPairs>
  <TitlesOfParts>
    <vt:vector size="65" baseType="lpstr">
      <vt:lpstr>Arial Unicode MS</vt:lpstr>
      <vt:lpstr>Calibri (본문)</vt:lpstr>
      <vt:lpstr>HY견고딕</vt:lpstr>
      <vt:lpstr>굴림</vt:lpstr>
      <vt:lpstr>맑은 고딕</vt:lpstr>
      <vt:lpstr>Arial</vt:lpstr>
      <vt:lpstr>Arial Black</vt:lpstr>
      <vt:lpstr>Calibri</vt:lpstr>
      <vt:lpstr>Times New Roman</vt:lpstr>
      <vt:lpstr>Wingdings</vt:lpstr>
      <vt:lpstr>Office Theme</vt:lpstr>
      <vt:lpstr>Ksy</vt:lpstr>
      <vt:lpstr>Capstone Design Project IotStuff – Bluetooth Mesh </vt:lpstr>
      <vt:lpstr>Concept of IoTStuff</vt:lpstr>
      <vt:lpstr>Project Description</vt:lpstr>
      <vt:lpstr>Developing Process</vt:lpstr>
      <vt:lpstr>Application introduce</vt:lpstr>
      <vt:lpstr>Home Fragment</vt:lpstr>
      <vt:lpstr>Home Fragment</vt:lpstr>
      <vt:lpstr>Home Fragment</vt:lpstr>
      <vt:lpstr>Home Fragment</vt:lpstr>
      <vt:lpstr>Home Fragment</vt:lpstr>
      <vt:lpstr>Setting Fragment</vt:lpstr>
      <vt:lpstr>Setting Fragment</vt:lpstr>
      <vt:lpstr>Setting Fragment</vt:lpstr>
      <vt:lpstr>Setting Fragment</vt:lpstr>
      <vt:lpstr>Setting Fragment</vt:lpstr>
      <vt:lpstr>Setting Fragment</vt:lpstr>
      <vt:lpstr>Setting Fragment</vt:lpstr>
      <vt:lpstr>Button Fragment</vt:lpstr>
      <vt:lpstr>Connect Fragment</vt:lpstr>
      <vt:lpstr>Developing Process</vt:lpstr>
      <vt:lpstr>Developing Process</vt:lpstr>
      <vt:lpstr>Developing Process</vt:lpstr>
      <vt:lpstr>Operation Sequence</vt:lpstr>
      <vt:lpstr>Operation Sequence</vt:lpstr>
      <vt:lpstr>PowerPoint 프레젠테이션</vt:lpstr>
      <vt:lpstr>PowerPoint 프레젠테이션</vt:lpstr>
      <vt:lpstr>PowerPoint 프레젠테이션</vt:lpstr>
      <vt:lpstr>Trouble Shooting</vt:lpstr>
      <vt:lpstr>Trouble Shooting</vt:lpstr>
      <vt:lpstr>Trouble Shooting</vt:lpstr>
      <vt:lpstr>Trouble Shooting</vt:lpstr>
      <vt:lpstr>Trouble Shooting</vt:lpstr>
      <vt:lpstr>H.W Dev - Schematic </vt:lpstr>
      <vt:lpstr>Gerber</vt:lpstr>
      <vt:lpstr>PCB Pick And Place works</vt:lpstr>
      <vt:lpstr>PCB Pick And Place works – Result</vt:lpstr>
      <vt:lpstr>Hardware works - PCB Ordering</vt:lpstr>
      <vt:lpstr>Another HW Debugging</vt:lpstr>
      <vt:lpstr>Hardware works – Final Assembly</vt:lpstr>
      <vt:lpstr>Several attempt  for network topology</vt:lpstr>
      <vt:lpstr>BLE Mesh</vt:lpstr>
      <vt:lpstr>ESP-WIFI-MESH</vt:lpstr>
      <vt:lpstr>WiFi Mesh (ESP-Mesh)</vt:lpstr>
      <vt:lpstr>WiFi Mesh (ESP-Mesh)</vt:lpstr>
      <vt:lpstr>Programming Side</vt:lpstr>
      <vt:lpstr>Programming Side</vt:lpstr>
      <vt:lpstr>Programming Side - Queue</vt:lpstr>
      <vt:lpstr>Conclusion</vt:lpstr>
      <vt:lpstr>Future</vt:lpstr>
      <vt:lpstr>Demonstration</vt:lpstr>
      <vt:lpstr>Demonstration</vt:lpstr>
      <vt:lpstr>Demonstration</vt:lpstr>
      <vt:lpstr>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제목 없음</dc:title>
  <dc:creator>cspark</dc:creator>
  <cp:lastModifiedBy>조홍민</cp:lastModifiedBy>
  <cp:revision>20</cp:revision>
  <dcterms:created xsi:type="dcterms:W3CDTF">2019-12-10T03:37:20Z</dcterms:created>
  <dcterms:modified xsi:type="dcterms:W3CDTF">2020-02-05T07:44:59Z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2019-11-21T00:00:00Z</vt:filetime>
  </property>
  <property fmtid="{D5CDD505-2E9C-101B-9397-08002B2CF9AE}" pid="3" name="Creator">
    <vt:lpwstr>Microsoft® PowerPoint® 2016</vt:lpwstr>
  </property>
  <property fmtid="{D5CDD505-2E9C-101B-9397-08002B2CF9AE}" pid="4" name="LastSaved">
    <vt:filetime>2019-12-10T00:00:00Z</vt:filetime>
  </property>
</Properties>
</file>